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8" r:id="rId2"/>
    <p:sldId id="259" r:id="rId3"/>
    <p:sldId id="261" r:id="rId4"/>
    <p:sldId id="260" r:id="rId5"/>
    <p:sldId id="294" r:id="rId6"/>
    <p:sldId id="262" r:id="rId7"/>
    <p:sldId id="264" r:id="rId8"/>
    <p:sldId id="263" r:id="rId9"/>
    <p:sldId id="266" r:id="rId10"/>
    <p:sldId id="267" r:id="rId11"/>
    <p:sldId id="268" r:id="rId12"/>
    <p:sldId id="270" r:id="rId13"/>
    <p:sldId id="271" r:id="rId14"/>
    <p:sldId id="291" r:id="rId15"/>
    <p:sldId id="292" r:id="rId16"/>
    <p:sldId id="288" r:id="rId17"/>
    <p:sldId id="274" r:id="rId18"/>
    <p:sldId id="275" r:id="rId19"/>
    <p:sldId id="276" r:id="rId20"/>
    <p:sldId id="279" r:id="rId21"/>
    <p:sldId id="289" r:id="rId22"/>
    <p:sldId id="280" r:id="rId23"/>
    <p:sldId id="282" r:id="rId24"/>
    <p:sldId id="284" r:id="rId25"/>
    <p:sldId id="281" r:id="rId26"/>
    <p:sldId id="285" r:id="rId27"/>
    <p:sldId id="283" r:id="rId28"/>
    <p:sldId id="293" r:id="rId29"/>
    <p:sldId id="286"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23" d="100"/>
          <a:sy n="123" d="100"/>
        </p:scale>
        <p:origin x="114" y="27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f28ab72c354ddfd1" providerId="LiveId" clId="{25EEA170-8FE1-4F58-B7C7-EDE65A61417E}"/>
    <pc:docChg chg="undo modSld">
      <pc:chgData name="" userId="f28ab72c354ddfd1" providerId="LiveId" clId="{25EEA170-8FE1-4F58-B7C7-EDE65A61417E}" dt="2021-09-29T18:35:38.164" v="5" actId="5793"/>
      <pc:docMkLst>
        <pc:docMk/>
      </pc:docMkLst>
      <pc:sldChg chg="modSp">
        <pc:chgData name="" userId="f28ab72c354ddfd1" providerId="LiveId" clId="{25EEA170-8FE1-4F58-B7C7-EDE65A61417E}" dt="2021-09-29T18:35:38.164" v="5" actId="5793"/>
        <pc:sldMkLst>
          <pc:docMk/>
          <pc:sldMk cId="4166411662" sldId="259"/>
        </pc:sldMkLst>
        <pc:spChg chg="mod">
          <ac:chgData name="" userId="f28ab72c354ddfd1" providerId="LiveId" clId="{25EEA170-8FE1-4F58-B7C7-EDE65A61417E}" dt="2021-09-29T18:35:38.164" v="5" actId="5793"/>
          <ac:spMkLst>
            <pc:docMk/>
            <pc:sldMk cId="4166411662" sldId="259"/>
            <ac:spMk id="8" creationId="{00000000-0000-0000-0000-000000000000}"/>
          </ac:spMkLst>
        </pc:spChg>
      </pc:sldChg>
    </pc:docChg>
  </pc:docChgLst>
  <pc:docChgLst>
    <pc:chgData userId="f28ab72c354ddfd1" providerId="LiveId" clId="{752EADB2-9C7E-4FCC-A1CF-BFA233C58915}"/>
    <pc:docChg chg="undo custSel delSld modSld modMainMaster">
      <pc:chgData name="" userId="f28ab72c354ddfd1" providerId="LiveId" clId="{752EADB2-9C7E-4FCC-A1CF-BFA233C58915}" dt="2021-09-29T17:47:49.860" v="479" actId="1076"/>
      <pc:docMkLst>
        <pc:docMk/>
      </pc:docMkLst>
      <pc:sldChg chg="modSp">
        <pc:chgData name="" userId="f28ab72c354ddfd1" providerId="LiveId" clId="{752EADB2-9C7E-4FCC-A1CF-BFA233C58915}" dt="2021-09-29T17:08:30.971" v="2" actId="20577"/>
        <pc:sldMkLst>
          <pc:docMk/>
          <pc:sldMk cId="878207394" sldId="258"/>
        </pc:sldMkLst>
        <pc:spChg chg="mod">
          <ac:chgData name="" userId="f28ab72c354ddfd1" providerId="LiveId" clId="{752EADB2-9C7E-4FCC-A1CF-BFA233C58915}" dt="2021-09-29T17:08:29.400" v="1" actId="20577"/>
          <ac:spMkLst>
            <pc:docMk/>
            <pc:sldMk cId="878207394" sldId="258"/>
            <ac:spMk id="3" creationId="{00000000-0000-0000-0000-000000000000}"/>
          </ac:spMkLst>
        </pc:spChg>
        <pc:spChg chg="mod">
          <ac:chgData name="" userId="f28ab72c354ddfd1" providerId="LiveId" clId="{752EADB2-9C7E-4FCC-A1CF-BFA233C58915}" dt="2021-09-29T17:08:30.971" v="2" actId="20577"/>
          <ac:spMkLst>
            <pc:docMk/>
            <pc:sldMk cId="878207394" sldId="258"/>
            <ac:spMk id="4" creationId="{00000000-0000-0000-0000-000000000000}"/>
          </ac:spMkLst>
        </pc:spChg>
      </pc:sldChg>
      <pc:sldChg chg="modSp">
        <pc:chgData name="" userId="f28ab72c354ddfd1" providerId="LiveId" clId="{752EADB2-9C7E-4FCC-A1CF-BFA233C58915}" dt="2021-09-29T17:11:14.413" v="87"/>
        <pc:sldMkLst>
          <pc:docMk/>
          <pc:sldMk cId="4166411662" sldId="259"/>
        </pc:sldMkLst>
        <pc:spChg chg="mod">
          <ac:chgData name="" userId="f28ab72c354ddfd1" providerId="LiveId" clId="{752EADB2-9C7E-4FCC-A1CF-BFA233C58915}" dt="2021-09-29T17:11:14.413" v="87"/>
          <ac:spMkLst>
            <pc:docMk/>
            <pc:sldMk cId="4166411662" sldId="259"/>
            <ac:spMk id="6" creationId="{00000000-0000-0000-0000-000000000000}"/>
          </ac:spMkLst>
        </pc:spChg>
      </pc:sldChg>
      <pc:sldChg chg="modSp">
        <pc:chgData name="" userId="f28ab72c354ddfd1" providerId="LiveId" clId="{752EADB2-9C7E-4FCC-A1CF-BFA233C58915}" dt="2021-09-29T17:11:14.413" v="87"/>
        <pc:sldMkLst>
          <pc:docMk/>
          <pc:sldMk cId="3022609810" sldId="260"/>
        </pc:sldMkLst>
        <pc:spChg chg="mod">
          <ac:chgData name="" userId="f28ab72c354ddfd1" providerId="LiveId" clId="{752EADB2-9C7E-4FCC-A1CF-BFA233C58915}" dt="2021-09-29T17:11:14.413" v="87"/>
          <ac:spMkLst>
            <pc:docMk/>
            <pc:sldMk cId="3022609810" sldId="260"/>
            <ac:spMk id="5" creationId="{00000000-0000-0000-0000-000000000000}"/>
          </ac:spMkLst>
        </pc:spChg>
        <pc:spChg chg="mod">
          <ac:chgData name="" userId="f28ab72c354ddfd1" providerId="LiveId" clId="{752EADB2-9C7E-4FCC-A1CF-BFA233C58915}" dt="2021-09-29T17:09:19.211" v="6" actId="20577"/>
          <ac:spMkLst>
            <pc:docMk/>
            <pc:sldMk cId="3022609810" sldId="260"/>
            <ac:spMk id="8" creationId="{00000000-0000-0000-0000-000000000000}"/>
          </ac:spMkLst>
        </pc:spChg>
      </pc:sldChg>
      <pc:sldChg chg="modSp">
        <pc:chgData name="" userId="f28ab72c354ddfd1" providerId="LiveId" clId="{752EADB2-9C7E-4FCC-A1CF-BFA233C58915}" dt="2021-09-29T17:11:14.413" v="87"/>
        <pc:sldMkLst>
          <pc:docMk/>
          <pc:sldMk cId="2978306132" sldId="261"/>
        </pc:sldMkLst>
        <pc:spChg chg="mod">
          <ac:chgData name="" userId="f28ab72c354ddfd1" providerId="LiveId" clId="{752EADB2-9C7E-4FCC-A1CF-BFA233C58915}" dt="2021-09-29T17:11:14.413" v="87"/>
          <ac:spMkLst>
            <pc:docMk/>
            <pc:sldMk cId="2978306132" sldId="261"/>
            <ac:spMk id="6" creationId="{00000000-0000-0000-0000-000000000000}"/>
          </ac:spMkLst>
        </pc:spChg>
      </pc:sldChg>
      <pc:sldChg chg="addSp delSp modSp delAnim modAnim">
        <pc:chgData name="" userId="f28ab72c354ddfd1" providerId="LiveId" clId="{752EADB2-9C7E-4FCC-A1CF-BFA233C58915}" dt="2021-09-29T17:47:49.860" v="479" actId="1076"/>
        <pc:sldMkLst>
          <pc:docMk/>
          <pc:sldMk cId="3686102758" sldId="262"/>
        </pc:sldMkLst>
        <pc:spChg chg="mod">
          <ac:chgData name="" userId="f28ab72c354ddfd1" providerId="LiveId" clId="{752EADB2-9C7E-4FCC-A1CF-BFA233C58915}" dt="2021-09-29T17:42:01.326" v="430" actId="20577"/>
          <ac:spMkLst>
            <pc:docMk/>
            <pc:sldMk cId="3686102758" sldId="262"/>
            <ac:spMk id="2" creationId="{00000000-0000-0000-0000-000000000000}"/>
          </ac:spMkLst>
        </pc:spChg>
        <pc:spChg chg="mod">
          <ac:chgData name="" userId="f28ab72c354ddfd1" providerId="LiveId" clId="{752EADB2-9C7E-4FCC-A1CF-BFA233C58915}" dt="2021-09-29T17:11:14.413" v="87"/>
          <ac:spMkLst>
            <pc:docMk/>
            <pc:sldMk cId="3686102758" sldId="262"/>
            <ac:spMk id="165" creationId="{42BFD1EF-E49D-484D-87A9-AECB3C4AE1CD}"/>
          </ac:spMkLst>
        </pc:spChg>
        <pc:picChg chg="del">
          <ac:chgData name="" userId="f28ab72c354ddfd1" providerId="LiveId" clId="{752EADB2-9C7E-4FCC-A1CF-BFA233C58915}" dt="2021-09-29T17:20:17.110" v="354" actId="478"/>
          <ac:picMkLst>
            <pc:docMk/>
            <pc:sldMk cId="3686102758" sldId="262"/>
            <ac:picMk id="3" creationId="{00000000-0000-0000-0000-000000000000}"/>
          </ac:picMkLst>
        </pc:picChg>
        <pc:picChg chg="del">
          <ac:chgData name="" userId="f28ab72c354ddfd1" providerId="LiveId" clId="{752EADB2-9C7E-4FCC-A1CF-BFA233C58915}" dt="2021-09-29T17:20:17.110" v="354" actId="478"/>
          <ac:picMkLst>
            <pc:docMk/>
            <pc:sldMk cId="3686102758" sldId="262"/>
            <ac:picMk id="4" creationId="{00000000-0000-0000-0000-000000000000}"/>
          </ac:picMkLst>
        </pc:picChg>
        <pc:picChg chg="del">
          <ac:chgData name="" userId="f28ab72c354ddfd1" providerId="LiveId" clId="{752EADB2-9C7E-4FCC-A1CF-BFA233C58915}" dt="2021-09-29T17:20:17.110" v="354" actId="478"/>
          <ac:picMkLst>
            <pc:docMk/>
            <pc:sldMk cId="3686102758" sldId="262"/>
            <ac:picMk id="6" creationId="{00000000-0000-0000-0000-000000000000}"/>
          </ac:picMkLst>
        </pc:picChg>
        <pc:picChg chg="del">
          <ac:chgData name="" userId="f28ab72c354ddfd1" providerId="LiveId" clId="{752EADB2-9C7E-4FCC-A1CF-BFA233C58915}" dt="2021-09-29T17:20:17.110" v="354" actId="478"/>
          <ac:picMkLst>
            <pc:docMk/>
            <pc:sldMk cId="3686102758" sldId="262"/>
            <ac:picMk id="7" creationId="{00000000-0000-0000-0000-000000000000}"/>
          </ac:picMkLst>
        </pc:picChg>
        <pc:picChg chg="add mod">
          <ac:chgData name="" userId="f28ab72c354ddfd1" providerId="LiveId" clId="{752EADB2-9C7E-4FCC-A1CF-BFA233C58915}" dt="2021-09-29T17:47:45.900" v="476" actId="1076"/>
          <ac:picMkLst>
            <pc:docMk/>
            <pc:sldMk cId="3686102758" sldId="262"/>
            <ac:picMk id="9" creationId="{094982F3-B1BE-41D9-97B3-D3674807F505}"/>
          </ac:picMkLst>
        </pc:picChg>
        <pc:picChg chg="add mod">
          <ac:chgData name="" userId="f28ab72c354ddfd1" providerId="LiveId" clId="{752EADB2-9C7E-4FCC-A1CF-BFA233C58915}" dt="2021-09-29T17:42:03.930" v="431" actId="1076"/>
          <ac:picMkLst>
            <pc:docMk/>
            <pc:sldMk cId="3686102758" sldId="262"/>
            <ac:picMk id="11" creationId="{695A321A-5A35-41C5-B987-FE0F98CFA898}"/>
          </ac:picMkLst>
        </pc:picChg>
        <pc:picChg chg="add mod">
          <ac:chgData name="" userId="f28ab72c354ddfd1" providerId="LiveId" clId="{752EADB2-9C7E-4FCC-A1CF-BFA233C58915}" dt="2021-09-29T17:39:12.714" v="375" actId="1076"/>
          <ac:picMkLst>
            <pc:docMk/>
            <pc:sldMk cId="3686102758" sldId="262"/>
            <ac:picMk id="13" creationId="{906C6910-6C2D-415F-B0EE-C0CAC266F1F0}"/>
          </ac:picMkLst>
        </pc:picChg>
        <pc:picChg chg="add mod">
          <ac:chgData name="" userId="f28ab72c354ddfd1" providerId="LiveId" clId="{752EADB2-9C7E-4FCC-A1CF-BFA233C58915}" dt="2021-09-29T17:39:08.738" v="373" actId="1076"/>
          <ac:picMkLst>
            <pc:docMk/>
            <pc:sldMk cId="3686102758" sldId="262"/>
            <ac:picMk id="15" creationId="{C9EB8A07-FFD9-4ED8-B640-9D05130C23BC}"/>
          </ac:picMkLst>
        </pc:picChg>
        <pc:picChg chg="add mod">
          <ac:chgData name="" userId="f28ab72c354ddfd1" providerId="LiveId" clId="{752EADB2-9C7E-4FCC-A1CF-BFA233C58915}" dt="2021-09-29T17:47:49.860" v="479" actId="1076"/>
          <ac:picMkLst>
            <pc:docMk/>
            <pc:sldMk cId="3686102758" sldId="262"/>
            <ac:picMk id="17" creationId="{38CD7561-D0B4-4C74-A57F-A09C6B84A86C}"/>
          </ac:picMkLst>
        </pc:picChg>
        <pc:picChg chg="add mod">
          <ac:chgData name="" userId="f28ab72c354ddfd1" providerId="LiveId" clId="{752EADB2-9C7E-4FCC-A1CF-BFA233C58915}" dt="2021-09-29T17:39:52.842" v="401" actId="1076"/>
          <ac:picMkLst>
            <pc:docMk/>
            <pc:sldMk cId="3686102758" sldId="262"/>
            <ac:picMk id="19" creationId="{194D3AAE-BC39-4E8E-9092-423E5F4C7E72}"/>
          </ac:picMkLst>
        </pc:picChg>
        <pc:picChg chg="add mod">
          <ac:chgData name="" userId="f28ab72c354ddfd1" providerId="LiveId" clId="{752EADB2-9C7E-4FCC-A1CF-BFA233C58915}" dt="2021-09-29T17:39:21.210" v="381" actId="1076"/>
          <ac:picMkLst>
            <pc:docMk/>
            <pc:sldMk cId="3686102758" sldId="262"/>
            <ac:picMk id="21" creationId="{B3F7CC79-17CB-4EF0-B3D7-5217BE77C7F4}"/>
          </ac:picMkLst>
        </pc:picChg>
        <pc:picChg chg="add mod">
          <ac:chgData name="" userId="f28ab72c354ddfd1" providerId="LiveId" clId="{752EADB2-9C7E-4FCC-A1CF-BFA233C58915}" dt="2021-09-29T17:39:44.531" v="396" actId="1076"/>
          <ac:picMkLst>
            <pc:docMk/>
            <pc:sldMk cId="3686102758" sldId="262"/>
            <ac:picMk id="23" creationId="{04E6830B-D668-42DF-81CB-C1B1ADBF9191}"/>
          </ac:picMkLst>
        </pc:picChg>
        <pc:picChg chg="add mod">
          <ac:chgData name="" userId="f28ab72c354ddfd1" providerId="LiveId" clId="{752EADB2-9C7E-4FCC-A1CF-BFA233C58915}" dt="2021-09-29T17:39:50.562" v="400" actId="1076"/>
          <ac:picMkLst>
            <pc:docMk/>
            <pc:sldMk cId="3686102758" sldId="262"/>
            <ac:picMk id="25" creationId="{DCAF5AEC-64DA-4CB6-8671-ACFF19815F2C}"/>
          </ac:picMkLst>
        </pc:picChg>
        <pc:picChg chg="add mod">
          <ac:chgData name="" userId="f28ab72c354ddfd1" providerId="LiveId" clId="{752EADB2-9C7E-4FCC-A1CF-BFA233C58915}" dt="2021-09-29T17:39:46.611" v="397" actId="1076"/>
          <ac:picMkLst>
            <pc:docMk/>
            <pc:sldMk cId="3686102758" sldId="262"/>
            <ac:picMk id="27" creationId="{E00ACB11-1D84-4B6B-BDFA-97C6935A24DE}"/>
          </ac:picMkLst>
        </pc:picChg>
        <pc:picChg chg="add mod modCrop">
          <ac:chgData name="" userId="f28ab72c354ddfd1" providerId="LiveId" clId="{752EADB2-9C7E-4FCC-A1CF-BFA233C58915}" dt="2021-09-29T17:40:17.546" v="410" actId="1076"/>
          <ac:picMkLst>
            <pc:docMk/>
            <pc:sldMk cId="3686102758" sldId="262"/>
            <ac:picMk id="29" creationId="{31D0C8B7-183A-4A0D-A6BD-E46B8EAF149A}"/>
          </ac:picMkLst>
        </pc:picChg>
        <pc:picChg chg="add mod">
          <ac:chgData name="" userId="f28ab72c354ddfd1" providerId="LiveId" clId="{752EADB2-9C7E-4FCC-A1CF-BFA233C58915}" dt="2021-09-29T17:47:44.629" v="475" actId="1076"/>
          <ac:picMkLst>
            <pc:docMk/>
            <pc:sldMk cId="3686102758" sldId="262"/>
            <ac:picMk id="31" creationId="{96E88749-C2E2-487D-BB59-B5C08D9BEEAA}"/>
          </ac:picMkLst>
        </pc:picChg>
        <pc:picChg chg="add mod">
          <ac:chgData name="" userId="f28ab72c354ddfd1" providerId="LiveId" clId="{752EADB2-9C7E-4FCC-A1CF-BFA233C58915}" dt="2021-09-29T17:44:14.443" v="447" actId="1076"/>
          <ac:picMkLst>
            <pc:docMk/>
            <pc:sldMk cId="3686102758" sldId="262"/>
            <ac:picMk id="33" creationId="{9803B459-2A6D-4FB1-8405-178A292E1594}"/>
          </ac:picMkLst>
        </pc:picChg>
        <pc:picChg chg="add mod">
          <ac:chgData name="" userId="f28ab72c354ddfd1" providerId="LiveId" clId="{752EADB2-9C7E-4FCC-A1CF-BFA233C58915}" dt="2021-09-29T17:42:15.667" v="439" actId="1076"/>
          <ac:picMkLst>
            <pc:docMk/>
            <pc:sldMk cId="3686102758" sldId="262"/>
            <ac:picMk id="35" creationId="{3175D3E3-0900-4AD0-8905-78EA7F54FBE1}"/>
          </ac:picMkLst>
        </pc:picChg>
        <pc:picChg chg="add mod">
          <ac:chgData name="" userId="f28ab72c354ddfd1" providerId="LiveId" clId="{752EADB2-9C7E-4FCC-A1CF-BFA233C58915}" dt="2021-09-29T17:44:12.883" v="446" actId="1076"/>
          <ac:picMkLst>
            <pc:docMk/>
            <pc:sldMk cId="3686102758" sldId="262"/>
            <ac:picMk id="37" creationId="{E2779749-E259-429C-B722-8A122A71575F}"/>
          </ac:picMkLst>
        </pc:picChg>
        <pc:picChg chg="add mod">
          <ac:chgData name="" userId="f28ab72c354ddfd1" providerId="LiveId" clId="{752EADB2-9C7E-4FCC-A1CF-BFA233C58915}" dt="2021-09-29T17:42:09.330" v="434" actId="1076"/>
          <ac:picMkLst>
            <pc:docMk/>
            <pc:sldMk cId="3686102758" sldId="262"/>
            <ac:picMk id="39" creationId="{20D530CE-BF27-49DD-B8EA-8A079FA331DC}"/>
          </ac:picMkLst>
        </pc:picChg>
        <pc:picChg chg="add mod">
          <ac:chgData name="" userId="f28ab72c354ddfd1" providerId="LiveId" clId="{752EADB2-9C7E-4FCC-A1CF-BFA233C58915}" dt="2021-09-29T17:45:29.260" v="456" actId="1076"/>
          <ac:picMkLst>
            <pc:docMk/>
            <pc:sldMk cId="3686102758" sldId="262"/>
            <ac:picMk id="41" creationId="{9C4C3808-4E5F-469B-9EC5-6B051B24F502}"/>
          </ac:picMkLst>
        </pc:picChg>
        <pc:picChg chg="add mod">
          <ac:chgData name="" userId="f28ab72c354ddfd1" providerId="LiveId" clId="{752EADB2-9C7E-4FCC-A1CF-BFA233C58915}" dt="2021-09-29T17:45:31.452" v="458" actId="1076"/>
          <ac:picMkLst>
            <pc:docMk/>
            <pc:sldMk cId="3686102758" sldId="262"/>
            <ac:picMk id="43" creationId="{19C9349C-E2A4-492D-A1F4-734B00EC2097}"/>
          </ac:picMkLst>
        </pc:picChg>
        <pc:picChg chg="add mod">
          <ac:chgData name="" userId="f28ab72c354ddfd1" providerId="LiveId" clId="{752EADB2-9C7E-4FCC-A1CF-BFA233C58915}" dt="2021-09-29T17:42:16.954" v="440" actId="1076"/>
          <ac:picMkLst>
            <pc:docMk/>
            <pc:sldMk cId="3686102758" sldId="262"/>
            <ac:picMk id="45" creationId="{70C15149-FA3C-4FC7-B36C-F1A2D9A79BF9}"/>
          </ac:picMkLst>
        </pc:picChg>
        <pc:picChg chg="add mod">
          <ac:chgData name="" userId="f28ab72c354ddfd1" providerId="LiveId" clId="{752EADB2-9C7E-4FCC-A1CF-BFA233C58915}" dt="2021-09-29T17:40:22.202" v="414" actId="1076"/>
          <ac:picMkLst>
            <pc:docMk/>
            <pc:sldMk cId="3686102758" sldId="262"/>
            <ac:picMk id="47" creationId="{4CAB5294-1B87-4866-A9F5-EE33E39C9AD5}"/>
          </ac:picMkLst>
        </pc:picChg>
        <pc:picChg chg="add mod">
          <ac:chgData name="" userId="f28ab72c354ddfd1" providerId="LiveId" clId="{752EADB2-9C7E-4FCC-A1CF-BFA233C58915}" dt="2021-09-29T17:39:38.410" v="391" actId="1076"/>
          <ac:picMkLst>
            <pc:docMk/>
            <pc:sldMk cId="3686102758" sldId="262"/>
            <ac:picMk id="49" creationId="{3DFAB244-58BA-4601-AC5C-5F53B584ED73}"/>
          </ac:picMkLst>
        </pc:picChg>
        <pc:picChg chg="add mod">
          <ac:chgData name="" userId="f28ab72c354ddfd1" providerId="LiveId" clId="{752EADB2-9C7E-4FCC-A1CF-BFA233C58915}" dt="2021-09-29T17:47:11.188" v="470" actId="1076"/>
          <ac:picMkLst>
            <pc:docMk/>
            <pc:sldMk cId="3686102758" sldId="262"/>
            <ac:picMk id="51" creationId="{60E33340-A497-4CED-8AE1-5F2401980723}"/>
          </ac:picMkLst>
        </pc:picChg>
        <pc:picChg chg="add mod">
          <ac:chgData name="" userId="f28ab72c354ddfd1" providerId="LiveId" clId="{752EADB2-9C7E-4FCC-A1CF-BFA233C58915}" dt="2021-09-29T17:39:19.282" v="380" actId="1076"/>
          <ac:picMkLst>
            <pc:docMk/>
            <pc:sldMk cId="3686102758" sldId="262"/>
            <ac:picMk id="53" creationId="{6D130C25-B0E9-475F-97EC-C80D300AF74D}"/>
          </ac:picMkLst>
        </pc:picChg>
        <pc:picChg chg="add mod">
          <ac:chgData name="" userId="f28ab72c354ddfd1" providerId="LiveId" clId="{752EADB2-9C7E-4FCC-A1CF-BFA233C58915}" dt="2021-09-29T17:39:15.643" v="377" actId="1076"/>
          <ac:picMkLst>
            <pc:docMk/>
            <pc:sldMk cId="3686102758" sldId="262"/>
            <ac:picMk id="55" creationId="{79AA240F-1946-4C5F-BCB0-698E639E02DC}"/>
          </ac:picMkLst>
        </pc:picChg>
        <pc:picChg chg="add mod">
          <ac:chgData name="" userId="f28ab72c354ddfd1" providerId="LiveId" clId="{752EADB2-9C7E-4FCC-A1CF-BFA233C58915}" dt="2021-09-29T17:38:57.530" v="364" actId="1076"/>
          <ac:picMkLst>
            <pc:docMk/>
            <pc:sldMk cId="3686102758" sldId="262"/>
            <ac:picMk id="57" creationId="{0391D4DB-F198-4CAB-AE9B-6EBB4372799C}"/>
          </ac:picMkLst>
        </pc:picChg>
        <pc:picChg chg="add mod">
          <ac:chgData name="" userId="f28ab72c354ddfd1" providerId="LiveId" clId="{752EADB2-9C7E-4FCC-A1CF-BFA233C58915}" dt="2021-09-29T17:40:21.371" v="413" actId="1076"/>
          <ac:picMkLst>
            <pc:docMk/>
            <pc:sldMk cId="3686102758" sldId="262"/>
            <ac:picMk id="59" creationId="{E4474046-8673-43B2-9551-38FA2E00D200}"/>
          </ac:picMkLst>
        </pc:picChg>
        <pc:picChg chg="add mod">
          <ac:chgData name="" userId="f28ab72c354ddfd1" providerId="LiveId" clId="{752EADB2-9C7E-4FCC-A1CF-BFA233C58915}" dt="2021-09-29T17:39:54.115" v="402" actId="1076"/>
          <ac:picMkLst>
            <pc:docMk/>
            <pc:sldMk cId="3686102758" sldId="262"/>
            <ac:picMk id="61" creationId="{A783BBA4-0836-4224-BBCC-BDEF85B62E16}"/>
          </ac:picMkLst>
        </pc:picChg>
        <pc:picChg chg="add mod">
          <ac:chgData name="" userId="f28ab72c354ddfd1" providerId="LiveId" clId="{752EADB2-9C7E-4FCC-A1CF-BFA233C58915}" dt="2021-09-29T17:39:34.066" v="388" actId="1076"/>
          <ac:picMkLst>
            <pc:docMk/>
            <pc:sldMk cId="3686102758" sldId="262"/>
            <ac:picMk id="63" creationId="{01AE64B7-9871-4FF1-88D9-5B7CB68FCD95}"/>
          </ac:picMkLst>
        </pc:picChg>
        <pc:picChg chg="add mod">
          <ac:chgData name="" userId="f28ab72c354ddfd1" providerId="LiveId" clId="{752EADB2-9C7E-4FCC-A1CF-BFA233C58915}" dt="2021-09-29T17:39:32.570" v="387" actId="1076"/>
          <ac:picMkLst>
            <pc:docMk/>
            <pc:sldMk cId="3686102758" sldId="262"/>
            <ac:picMk id="65" creationId="{5CF0A7E6-8229-4167-ABB0-49428B862F27}"/>
          </ac:picMkLst>
        </pc:picChg>
        <pc:picChg chg="add mod">
          <ac:chgData name="" userId="f28ab72c354ddfd1" providerId="LiveId" clId="{752EADB2-9C7E-4FCC-A1CF-BFA233C58915}" dt="2021-09-29T17:38:55.483" v="362" actId="1076"/>
          <ac:picMkLst>
            <pc:docMk/>
            <pc:sldMk cId="3686102758" sldId="262"/>
            <ac:picMk id="67" creationId="{4F2D2D88-2A61-4908-899E-44A6314F6591}"/>
          </ac:picMkLst>
        </pc:picChg>
        <pc:picChg chg="add mod">
          <ac:chgData name="" userId="f28ab72c354ddfd1" providerId="LiveId" clId="{752EADB2-9C7E-4FCC-A1CF-BFA233C58915}" dt="2021-09-29T17:39:30.562" v="386" actId="1076"/>
          <ac:picMkLst>
            <pc:docMk/>
            <pc:sldMk cId="3686102758" sldId="262"/>
            <ac:picMk id="69" creationId="{F08FB99A-AA0E-4B95-8E44-63CC23C8CD91}"/>
          </ac:picMkLst>
        </pc:picChg>
        <pc:picChg chg="add mod">
          <ac:chgData name="" userId="f28ab72c354ddfd1" providerId="LiveId" clId="{752EADB2-9C7E-4FCC-A1CF-BFA233C58915}" dt="2021-09-29T17:39:55.652" v="403" actId="1076"/>
          <ac:picMkLst>
            <pc:docMk/>
            <pc:sldMk cId="3686102758" sldId="262"/>
            <ac:picMk id="71" creationId="{016D2B0C-9B2A-462B-9458-4BC6ABB83164}"/>
          </ac:picMkLst>
        </pc:picChg>
        <pc:picChg chg="add mod">
          <ac:chgData name="" userId="f28ab72c354ddfd1" providerId="LiveId" clId="{752EADB2-9C7E-4FCC-A1CF-BFA233C58915}" dt="2021-09-29T17:42:05.898" v="432" actId="1076"/>
          <ac:picMkLst>
            <pc:docMk/>
            <pc:sldMk cId="3686102758" sldId="262"/>
            <ac:picMk id="73" creationId="{359970BA-6AAC-42EC-A35D-3EF83B07587E}"/>
          </ac:picMkLst>
        </pc:picChg>
        <pc:picChg chg="add mod">
          <ac:chgData name="" userId="f28ab72c354ddfd1" providerId="LiveId" clId="{752EADB2-9C7E-4FCC-A1CF-BFA233C58915}" dt="2021-09-29T17:39:26.578" v="384" actId="1076"/>
          <ac:picMkLst>
            <pc:docMk/>
            <pc:sldMk cId="3686102758" sldId="262"/>
            <ac:picMk id="75" creationId="{E8077151-C321-4349-84D6-E139D6083996}"/>
          </ac:picMkLst>
        </pc:picChg>
        <pc:picChg chg="add mod">
          <ac:chgData name="" userId="f28ab72c354ddfd1" providerId="LiveId" clId="{752EADB2-9C7E-4FCC-A1CF-BFA233C58915}" dt="2021-09-29T17:39:49.179" v="399" actId="1076"/>
          <ac:picMkLst>
            <pc:docMk/>
            <pc:sldMk cId="3686102758" sldId="262"/>
            <ac:picMk id="77" creationId="{09C60EA0-771F-4FE0-9558-6E1850CD98EF}"/>
          </ac:picMkLst>
        </pc:picChg>
        <pc:picChg chg="add mod">
          <ac:chgData name="" userId="f28ab72c354ddfd1" providerId="LiveId" clId="{752EADB2-9C7E-4FCC-A1CF-BFA233C58915}" dt="2021-09-29T17:39:24.739" v="383" actId="1076"/>
          <ac:picMkLst>
            <pc:docMk/>
            <pc:sldMk cId="3686102758" sldId="262"/>
            <ac:picMk id="79" creationId="{2C09C1BD-F45A-4657-A76C-24589132E03E}"/>
          </ac:picMkLst>
        </pc:picChg>
        <pc:picChg chg="add mod">
          <ac:chgData name="" userId="f28ab72c354ddfd1" providerId="LiveId" clId="{752EADB2-9C7E-4FCC-A1CF-BFA233C58915}" dt="2021-09-29T17:47:10.412" v="469" actId="1076"/>
          <ac:picMkLst>
            <pc:docMk/>
            <pc:sldMk cId="3686102758" sldId="262"/>
            <ac:picMk id="81" creationId="{ED564968-DC91-4F3C-9A8B-085397F6F589}"/>
          </ac:picMkLst>
        </pc:picChg>
        <pc:picChg chg="add mod">
          <ac:chgData name="" userId="f28ab72c354ddfd1" providerId="LiveId" clId="{752EADB2-9C7E-4FCC-A1CF-BFA233C58915}" dt="2021-09-29T17:42:13.498" v="437" actId="1076"/>
          <ac:picMkLst>
            <pc:docMk/>
            <pc:sldMk cId="3686102758" sldId="262"/>
            <ac:picMk id="83" creationId="{601F11AE-D22F-4AE2-B216-BC915E2490F6}"/>
          </ac:picMkLst>
        </pc:picChg>
        <pc:picChg chg="add mod">
          <ac:chgData name="" userId="f28ab72c354ddfd1" providerId="LiveId" clId="{752EADB2-9C7E-4FCC-A1CF-BFA233C58915}" dt="2021-09-29T17:47:41.988" v="474" actId="1076"/>
          <ac:picMkLst>
            <pc:docMk/>
            <pc:sldMk cId="3686102758" sldId="262"/>
            <ac:picMk id="85" creationId="{19F59AC3-C86C-4C6D-B7F4-41313F4CCF98}"/>
          </ac:picMkLst>
        </pc:picChg>
        <pc:picChg chg="del">
          <ac:chgData name="" userId="f28ab72c354ddfd1" providerId="LiveId" clId="{752EADB2-9C7E-4FCC-A1CF-BFA233C58915}" dt="2021-09-29T17:20:17.110" v="354" actId="478"/>
          <ac:picMkLst>
            <pc:docMk/>
            <pc:sldMk cId="3686102758" sldId="262"/>
            <ac:picMk id="86" creationId="{31724279-3318-4314-9255-1C3C8DFDF1E8}"/>
          </ac:picMkLst>
        </pc:picChg>
        <pc:picChg chg="add mod">
          <ac:chgData name="" userId="f28ab72c354ddfd1" providerId="LiveId" clId="{752EADB2-9C7E-4FCC-A1CF-BFA233C58915}" dt="2021-09-29T17:45:30.484" v="457" actId="1076"/>
          <ac:picMkLst>
            <pc:docMk/>
            <pc:sldMk cId="3686102758" sldId="262"/>
            <ac:picMk id="88" creationId="{78088D04-2D5E-458D-AA01-629805991FAF}"/>
          </ac:picMkLst>
        </pc:picChg>
        <pc:picChg chg="del">
          <ac:chgData name="" userId="f28ab72c354ddfd1" providerId="LiveId" clId="{752EADB2-9C7E-4FCC-A1CF-BFA233C58915}" dt="2021-09-29T17:20:17.110" v="354" actId="478"/>
          <ac:picMkLst>
            <pc:docMk/>
            <pc:sldMk cId="3686102758" sldId="262"/>
            <ac:picMk id="90" creationId="{4AD3F43E-BB11-4EBB-9E10-918D5B7B410E}"/>
          </ac:picMkLst>
        </pc:picChg>
        <pc:picChg chg="add mod">
          <ac:chgData name="" userId="f28ab72c354ddfd1" providerId="LiveId" clId="{752EADB2-9C7E-4FCC-A1CF-BFA233C58915}" dt="2021-09-29T17:47:46.765" v="477" actId="1076"/>
          <ac:picMkLst>
            <pc:docMk/>
            <pc:sldMk cId="3686102758" sldId="262"/>
            <ac:picMk id="91" creationId="{2B20A44B-D452-44E9-BF80-7B064FB8B973}"/>
          </ac:picMkLst>
        </pc:picChg>
        <pc:picChg chg="del">
          <ac:chgData name="" userId="f28ab72c354ddfd1" providerId="LiveId" clId="{752EADB2-9C7E-4FCC-A1CF-BFA233C58915}" dt="2021-09-29T17:20:17.110" v="354" actId="478"/>
          <ac:picMkLst>
            <pc:docMk/>
            <pc:sldMk cId="3686102758" sldId="262"/>
            <ac:picMk id="92" creationId="{F4DA31E3-D110-4A35-AF85-161DBE5C1FE9}"/>
          </ac:picMkLst>
        </pc:picChg>
        <pc:picChg chg="del">
          <ac:chgData name="" userId="f28ab72c354ddfd1" providerId="LiveId" clId="{752EADB2-9C7E-4FCC-A1CF-BFA233C58915}" dt="2021-09-29T17:20:17.110" v="354" actId="478"/>
          <ac:picMkLst>
            <pc:docMk/>
            <pc:sldMk cId="3686102758" sldId="262"/>
            <ac:picMk id="94" creationId="{EB669D00-A734-4016-9DDB-522152512D89}"/>
          </ac:picMkLst>
        </pc:picChg>
        <pc:picChg chg="add mod">
          <ac:chgData name="" userId="f28ab72c354ddfd1" providerId="LiveId" clId="{752EADB2-9C7E-4FCC-A1CF-BFA233C58915}" dt="2021-09-29T17:47:07.804" v="467" actId="1076"/>
          <ac:picMkLst>
            <pc:docMk/>
            <pc:sldMk cId="3686102758" sldId="262"/>
            <ac:picMk id="95" creationId="{6D73B534-11F0-4105-A030-6330C5CD6AED}"/>
          </ac:picMkLst>
        </pc:picChg>
        <pc:picChg chg="del">
          <ac:chgData name="" userId="f28ab72c354ddfd1" providerId="LiveId" clId="{752EADB2-9C7E-4FCC-A1CF-BFA233C58915}" dt="2021-09-29T17:20:17.110" v="354" actId="478"/>
          <ac:picMkLst>
            <pc:docMk/>
            <pc:sldMk cId="3686102758" sldId="262"/>
            <ac:picMk id="96" creationId="{01D15FCF-98E7-4DC3-8080-55A6CDF43C48}"/>
          </ac:picMkLst>
        </pc:picChg>
        <pc:picChg chg="del">
          <ac:chgData name="" userId="f28ab72c354ddfd1" providerId="LiveId" clId="{752EADB2-9C7E-4FCC-A1CF-BFA233C58915}" dt="2021-09-29T17:20:17.110" v="354" actId="478"/>
          <ac:picMkLst>
            <pc:docMk/>
            <pc:sldMk cId="3686102758" sldId="262"/>
            <ac:picMk id="98" creationId="{871024C6-BD2C-44F7-952C-967C8F55D5B6}"/>
          </ac:picMkLst>
        </pc:picChg>
        <pc:picChg chg="del">
          <ac:chgData name="" userId="f28ab72c354ddfd1" providerId="LiveId" clId="{752EADB2-9C7E-4FCC-A1CF-BFA233C58915}" dt="2021-09-29T17:20:17.110" v="354" actId="478"/>
          <ac:picMkLst>
            <pc:docMk/>
            <pc:sldMk cId="3686102758" sldId="262"/>
            <ac:picMk id="100" creationId="{0AAFA35A-8D96-4A4A-B134-5E77D21D2DB2}"/>
          </ac:picMkLst>
        </pc:picChg>
        <pc:picChg chg="del">
          <ac:chgData name="" userId="f28ab72c354ddfd1" providerId="LiveId" clId="{752EADB2-9C7E-4FCC-A1CF-BFA233C58915}" dt="2021-09-29T17:20:17.110" v="354" actId="478"/>
          <ac:picMkLst>
            <pc:docMk/>
            <pc:sldMk cId="3686102758" sldId="262"/>
            <ac:picMk id="102" creationId="{ADE4BA5C-EC9E-4712-A793-E7D4A8DADE22}"/>
          </ac:picMkLst>
        </pc:picChg>
        <pc:picChg chg="del">
          <ac:chgData name="" userId="f28ab72c354ddfd1" providerId="LiveId" clId="{752EADB2-9C7E-4FCC-A1CF-BFA233C58915}" dt="2021-09-29T17:20:17.110" v="354" actId="478"/>
          <ac:picMkLst>
            <pc:docMk/>
            <pc:sldMk cId="3686102758" sldId="262"/>
            <ac:picMk id="104" creationId="{11BF2133-F61D-4B67-BBCC-3371EBE6B0BD}"/>
          </ac:picMkLst>
        </pc:picChg>
        <pc:picChg chg="del">
          <ac:chgData name="" userId="f28ab72c354ddfd1" providerId="LiveId" clId="{752EADB2-9C7E-4FCC-A1CF-BFA233C58915}" dt="2021-09-29T17:20:17.110" v="354" actId="478"/>
          <ac:picMkLst>
            <pc:docMk/>
            <pc:sldMk cId="3686102758" sldId="262"/>
            <ac:picMk id="106" creationId="{C468C321-016D-47FA-9BF1-B34C8E334BDB}"/>
          </ac:picMkLst>
        </pc:picChg>
        <pc:picChg chg="del">
          <ac:chgData name="" userId="f28ab72c354ddfd1" providerId="LiveId" clId="{752EADB2-9C7E-4FCC-A1CF-BFA233C58915}" dt="2021-09-29T17:20:17.110" v="354" actId="478"/>
          <ac:picMkLst>
            <pc:docMk/>
            <pc:sldMk cId="3686102758" sldId="262"/>
            <ac:picMk id="108" creationId="{C4FB6C04-F7F1-4934-B9E1-10233CE8A786}"/>
          </ac:picMkLst>
        </pc:picChg>
        <pc:picChg chg="del">
          <ac:chgData name="" userId="f28ab72c354ddfd1" providerId="LiveId" clId="{752EADB2-9C7E-4FCC-A1CF-BFA233C58915}" dt="2021-09-29T17:20:17.110" v="354" actId="478"/>
          <ac:picMkLst>
            <pc:docMk/>
            <pc:sldMk cId="3686102758" sldId="262"/>
            <ac:picMk id="110" creationId="{B15583A5-BD09-42E9-A3FF-AED72D6E7C5E}"/>
          </ac:picMkLst>
        </pc:picChg>
        <pc:picChg chg="del">
          <ac:chgData name="" userId="f28ab72c354ddfd1" providerId="LiveId" clId="{752EADB2-9C7E-4FCC-A1CF-BFA233C58915}" dt="2021-09-29T17:20:17.110" v="354" actId="478"/>
          <ac:picMkLst>
            <pc:docMk/>
            <pc:sldMk cId="3686102758" sldId="262"/>
            <ac:picMk id="112" creationId="{D906C530-139C-4981-8ADD-B085F1E1F3F4}"/>
          </ac:picMkLst>
        </pc:picChg>
        <pc:picChg chg="del">
          <ac:chgData name="" userId="f28ab72c354ddfd1" providerId="LiveId" clId="{752EADB2-9C7E-4FCC-A1CF-BFA233C58915}" dt="2021-09-29T17:20:17.110" v="354" actId="478"/>
          <ac:picMkLst>
            <pc:docMk/>
            <pc:sldMk cId="3686102758" sldId="262"/>
            <ac:picMk id="114" creationId="{0A4A94FD-C926-4142-B847-FDFBD308E089}"/>
          </ac:picMkLst>
        </pc:picChg>
        <pc:picChg chg="del">
          <ac:chgData name="" userId="f28ab72c354ddfd1" providerId="LiveId" clId="{752EADB2-9C7E-4FCC-A1CF-BFA233C58915}" dt="2021-09-29T17:20:17.110" v="354" actId="478"/>
          <ac:picMkLst>
            <pc:docMk/>
            <pc:sldMk cId="3686102758" sldId="262"/>
            <ac:picMk id="116" creationId="{0A736EFB-A52F-4183-A630-70DAA7351D12}"/>
          </ac:picMkLst>
        </pc:picChg>
        <pc:picChg chg="del">
          <ac:chgData name="" userId="f28ab72c354ddfd1" providerId="LiveId" clId="{752EADB2-9C7E-4FCC-A1CF-BFA233C58915}" dt="2021-09-29T17:20:17.110" v="354" actId="478"/>
          <ac:picMkLst>
            <pc:docMk/>
            <pc:sldMk cId="3686102758" sldId="262"/>
            <ac:picMk id="118" creationId="{C2702990-9A63-47FB-BF20-73EE74381490}"/>
          </ac:picMkLst>
        </pc:picChg>
        <pc:picChg chg="del">
          <ac:chgData name="" userId="f28ab72c354ddfd1" providerId="LiveId" clId="{752EADB2-9C7E-4FCC-A1CF-BFA233C58915}" dt="2021-09-29T17:20:17.110" v="354" actId="478"/>
          <ac:picMkLst>
            <pc:docMk/>
            <pc:sldMk cId="3686102758" sldId="262"/>
            <ac:picMk id="120" creationId="{ED4BF9C5-CFB8-4BC4-929C-EF3D3282D310}"/>
          </ac:picMkLst>
        </pc:picChg>
        <pc:picChg chg="del">
          <ac:chgData name="" userId="f28ab72c354ddfd1" providerId="LiveId" clId="{752EADB2-9C7E-4FCC-A1CF-BFA233C58915}" dt="2021-09-29T17:20:17.110" v="354" actId="478"/>
          <ac:picMkLst>
            <pc:docMk/>
            <pc:sldMk cId="3686102758" sldId="262"/>
            <ac:picMk id="122" creationId="{E757FA96-5EE7-4EB1-8AD8-37309D23B111}"/>
          </ac:picMkLst>
        </pc:picChg>
        <pc:picChg chg="del">
          <ac:chgData name="" userId="f28ab72c354ddfd1" providerId="LiveId" clId="{752EADB2-9C7E-4FCC-A1CF-BFA233C58915}" dt="2021-09-29T17:20:17.110" v="354" actId="478"/>
          <ac:picMkLst>
            <pc:docMk/>
            <pc:sldMk cId="3686102758" sldId="262"/>
            <ac:picMk id="124" creationId="{43F1906C-B636-40F4-8E1E-4F8041CF7BC8}"/>
          </ac:picMkLst>
        </pc:picChg>
        <pc:picChg chg="del">
          <ac:chgData name="" userId="f28ab72c354ddfd1" providerId="LiveId" clId="{752EADB2-9C7E-4FCC-A1CF-BFA233C58915}" dt="2021-09-29T17:20:17.110" v="354" actId="478"/>
          <ac:picMkLst>
            <pc:docMk/>
            <pc:sldMk cId="3686102758" sldId="262"/>
            <ac:picMk id="126" creationId="{51630B6A-9954-4D67-AAF4-69C5CD4FD7CF}"/>
          </ac:picMkLst>
        </pc:picChg>
        <pc:picChg chg="del">
          <ac:chgData name="" userId="f28ab72c354ddfd1" providerId="LiveId" clId="{752EADB2-9C7E-4FCC-A1CF-BFA233C58915}" dt="2021-09-29T17:20:17.110" v="354" actId="478"/>
          <ac:picMkLst>
            <pc:docMk/>
            <pc:sldMk cId="3686102758" sldId="262"/>
            <ac:picMk id="128" creationId="{B5F32D30-EDF4-4B7C-A250-DE5442F80C3B}"/>
          </ac:picMkLst>
        </pc:picChg>
        <pc:picChg chg="del">
          <ac:chgData name="" userId="f28ab72c354ddfd1" providerId="LiveId" clId="{752EADB2-9C7E-4FCC-A1CF-BFA233C58915}" dt="2021-09-29T17:20:17.110" v="354" actId="478"/>
          <ac:picMkLst>
            <pc:docMk/>
            <pc:sldMk cId="3686102758" sldId="262"/>
            <ac:picMk id="130" creationId="{2A4D3A0A-DA93-4068-8958-DFF124DD9738}"/>
          </ac:picMkLst>
        </pc:picChg>
        <pc:picChg chg="del">
          <ac:chgData name="" userId="f28ab72c354ddfd1" providerId="LiveId" clId="{752EADB2-9C7E-4FCC-A1CF-BFA233C58915}" dt="2021-09-29T17:20:17.110" v="354" actId="478"/>
          <ac:picMkLst>
            <pc:docMk/>
            <pc:sldMk cId="3686102758" sldId="262"/>
            <ac:picMk id="132" creationId="{FBE6EF43-D2F6-49DD-BB2F-36B0AD2ED418}"/>
          </ac:picMkLst>
        </pc:picChg>
        <pc:picChg chg="del">
          <ac:chgData name="" userId="f28ab72c354ddfd1" providerId="LiveId" clId="{752EADB2-9C7E-4FCC-A1CF-BFA233C58915}" dt="2021-09-29T17:20:17.110" v="354" actId="478"/>
          <ac:picMkLst>
            <pc:docMk/>
            <pc:sldMk cId="3686102758" sldId="262"/>
            <ac:picMk id="134" creationId="{6BD07DC5-4D07-4592-8489-791369BBC88A}"/>
          </ac:picMkLst>
        </pc:picChg>
        <pc:picChg chg="del">
          <ac:chgData name="" userId="f28ab72c354ddfd1" providerId="LiveId" clId="{752EADB2-9C7E-4FCC-A1CF-BFA233C58915}" dt="2021-09-29T17:20:17.110" v="354" actId="478"/>
          <ac:picMkLst>
            <pc:docMk/>
            <pc:sldMk cId="3686102758" sldId="262"/>
            <ac:picMk id="136" creationId="{9FCCCC1C-AE2D-4994-A098-2B0A82764618}"/>
          </ac:picMkLst>
        </pc:picChg>
        <pc:picChg chg="del">
          <ac:chgData name="" userId="f28ab72c354ddfd1" providerId="LiveId" clId="{752EADB2-9C7E-4FCC-A1CF-BFA233C58915}" dt="2021-09-29T17:20:17.110" v="354" actId="478"/>
          <ac:picMkLst>
            <pc:docMk/>
            <pc:sldMk cId="3686102758" sldId="262"/>
            <ac:picMk id="138" creationId="{97F4DD97-BC0C-440B-8002-75403CE56423}"/>
          </ac:picMkLst>
        </pc:picChg>
        <pc:picChg chg="del">
          <ac:chgData name="" userId="f28ab72c354ddfd1" providerId="LiveId" clId="{752EADB2-9C7E-4FCC-A1CF-BFA233C58915}" dt="2021-09-29T17:20:17.110" v="354" actId="478"/>
          <ac:picMkLst>
            <pc:docMk/>
            <pc:sldMk cId="3686102758" sldId="262"/>
            <ac:picMk id="140" creationId="{07A13BE4-3D39-4D13-B2D7-BB67F6190E3A}"/>
          </ac:picMkLst>
        </pc:picChg>
        <pc:picChg chg="del">
          <ac:chgData name="" userId="f28ab72c354ddfd1" providerId="LiveId" clId="{752EADB2-9C7E-4FCC-A1CF-BFA233C58915}" dt="2021-09-29T17:20:17.110" v="354" actId="478"/>
          <ac:picMkLst>
            <pc:docMk/>
            <pc:sldMk cId="3686102758" sldId="262"/>
            <ac:picMk id="142" creationId="{A397FCED-BACB-44AD-8BA0-19067C517156}"/>
          </ac:picMkLst>
        </pc:picChg>
        <pc:picChg chg="del">
          <ac:chgData name="" userId="f28ab72c354ddfd1" providerId="LiveId" clId="{752EADB2-9C7E-4FCC-A1CF-BFA233C58915}" dt="2021-09-29T17:20:17.110" v="354" actId="478"/>
          <ac:picMkLst>
            <pc:docMk/>
            <pc:sldMk cId="3686102758" sldId="262"/>
            <ac:picMk id="144" creationId="{AA217CC0-E541-4104-A9AD-33C747DE2C24}"/>
          </ac:picMkLst>
        </pc:picChg>
        <pc:picChg chg="del">
          <ac:chgData name="" userId="f28ab72c354ddfd1" providerId="LiveId" clId="{752EADB2-9C7E-4FCC-A1CF-BFA233C58915}" dt="2021-09-29T17:20:17.110" v="354" actId="478"/>
          <ac:picMkLst>
            <pc:docMk/>
            <pc:sldMk cId="3686102758" sldId="262"/>
            <ac:picMk id="146" creationId="{FCE156D0-0825-4BE0-8EB8-35E54617B4C7}"/>
          </ac:picMkLst>
        </pc:picChg>
        <pc:picChg chg="del">
          <ac:chgData name="" userId="f28ab72c354ddfd1" providerId="LiveId" clId="{752EADB2-9C7E-4FCC-A1CF-BFA233C58915}" dt="2021-09-29T17:20:17.110" v="354" actId="478"/>
          <ac:picMkLst>
            <pc:docMk/>
            <pc:sldMk cId="3686102758" sldId="262"/>
            <ac:picMk id="148" creationId="{19390899-9280-4C30-8494-CDDA62D34479}"/>
          </ac:picMkLst>
        </pc:picChg>
        <pc:picChg chg="del">
          <ac:chgData name="" userId="f28ab72c354ddfd1" providerId="LiveId" clId="{752EADB2-9C7E-4FCC-A1CF-BFA233C58915}" dt="2021-09-29T17:20:17.110" v="354" actId="478"/>
          <ac:picMkLst>
            <pc:docMk/>
            <pc:sldMk cId="3686102758" sldId="262"/>
            <ac:picMk id="150" creationId="{76944F69-AAE2-4228-AA39-AD259C4F8F2B}"/>
          </ac:picMkLst>
        </pc:picChg>
        <pc:picChg chg="del">
          <ac:chgData name="" userId="f28ab72c354ddfd1" providerId="LiveId" clId="{752EADB2-9C7E-4FCC-A1CF-BFA233C58915}" dt="2021-09-29T17:20:17.110" v="354" actId="478"/>
          <ac:picMkLst>
            <pc:docMk/>
            <pc:sldMk cId="3686102758" sldId="262"/>
            <ac:picMk id="152" creationId="{ED3BB838-B580-4677-90D3-4B41058E192A}"/>
          </ac:picMkLst>
        </pc:picChg>
        <pc:picChg chg="del">
          <ac:chgData name="" userId="f28ab72c354ddfd1" providerId="LiveId" clId="{752EADB2-9C7E-4FCC-A1CF-BFA233C58915}" dt="2021-09-29T17:20:17.110" v="354" actId="478"/>
          <ac:picMkLst>
            <pc:docMk/>
            <pc:sldMk cId="3686102758" sldId="262"/>
            <ac:picMk id="154" creationId="{E6929EAA-A5D3-44F9-A7FE-7B4BA22001CC}"/>
          </ac:picMkLst>
        </pc:picChg>
        <pc:picChg chg="del">
          <ac:chgData name="" userId="f28ab72c354ddfd1" providerId="LiveId" clId="{752EADB2-9C7E-4FCC-A1CF-BFA233C58915}" dt="2021-09-29T17:20:17.110" v="354" actId="478"/>
          <ac:picMkLst>
            <pc:docMk/>
            <pc:sldMk cId="3686102758" sldId="262"/>
            <ac:picMk id="156" creationId="{501A60E8-BDB5-40D8-8CDC-E452EE5E8ED0}"/>
          </ac:picMkLst>
        </pc:picChg>
        <pc:picChg chg="del">
          <ac:chgData name="" userId="f28ab72c354ddfd1" providerId="LiveId" clId="{752EADB2-9C7E-4FCC-A1CF-BFA233C58915}" dt="2021-09-29T17:20:17.110" v="354" actId="478"/>
          <ac:picMkLst>
            <pc:docMk/>
            <pc:sldMk cId="3686102758" sldId="262"/>
            <ac:picMk id="158" creationId="{DE5DC52F-8138-49E8-94CD-C3EE1B0A450E}"/>
          </ac:picMkLst>
        </pc:picChg>
        <pc:picChg chg="del">
          <ac:chgData name="" userId="f28ab72c354ddfd1" providerId="LiveId" clId="{752EADB2-9C7E-4FCC-A1CF-BFA233C58915}" dt="2021-09-29T17:20:17.110" v="354" actId="478"/>
          <ac:picMkLst>
            <pc:docMk/>
            <pc:sldMk cId="3686102758" sldId="262"/>
            <ac:picMk id="160" creationId="{88569CAD-00F0-4589-9AF7-314E5C2748F2}"/>
          </ac:picMkLst>
        </pc:picChg>
        <pc:picChg chg="del">
          <ac:chgData name="" userId="f28ab72c354ddfd1" providerId="LiveId" clId="{752EADB2-9C7E-4FCC-A1CF-BFA233C58915}" dt="2021-09-29T17:20:17.110" v="354" actId="478"/>
          <ac:picMkLst>
            <pc:docMk/>
            <pc:sldMk cId="3686102758" sldId="262"/>
            <ac:picMk id="162" creationId="{D96B7233-6A35-41D2-91F1-F2F8D4043E56}"/>
          </ac:picMkLst>
        </pc:picChg>
        <pc:picChg chg="del">
          <ac:chgData name="" userId="f28ab72c354ddfd1" providerId="LiveId" clId="{752EADB2-9C7E-4FCC-A1CF-BFA233C58915}" dt="2021-09-29T17:20:17.110" v="354" actId="478"/>
          <ac:picMkLst>
            <pc:docMk/>
            <pc:sldMk cId="3686102758" sldId="262"/>
            <ac:picMk id="164" creationId="{A5FD7A7F-7A95-490A-AB70-C6CD123E64E8}"/>
          </ac:picMkLst>
        </pc:picChg>
        <pc:picChg chg="del">
          <ac:chgData name="" userId="f28ab72c354ddfd1" providerId="LiveId" clId="{752EADB2-9C7E-4FCC-A1CF-BFA233C58915}" dt="2021-09-29T17:20:17.110" v="354" actId="478"/>
          <ac:picMkLst>
            <pc:docMk/>
            <pc:sldMk cId="3686102758" sldId="262"/>
            <ac:picMk id="167" creationId="{EC294FCF-A4F8-4265-AC78-9EC24524274A}"/>
          </ac:picMkLst>
        </pc:picChg>
      </pc:sldChg>
      <pc:sldChg chg="modSp">
        <pc:chgData name="" userId="f28ab72c354ddfd1" providerId="LiveId" clId="{752EADB2-9C7E-4FCC-A1CF-BFA233C58915}" dt="2021-09-29T17:11:14.413" v="87"/>
        <pc:sldMkLst>
          <pc:docMk/>
          <pc:sldMk cId="1788542617" sldId="263"/>
        </pc:sldMkLst>
        <pc:spChg chg="mod">
          <ac:chgData name="" userId="f28ab72c354ddfd1" providerId="LiveId" clId="{752EADB2-9C7E-4FCC-A1CF-BFA233C58915}" dt="2021-09-29T17:11:14.413" v="87"/>
          <ac:spMkLst>
            <pc:docMk/>
            <pc:sldMk cId="1788542617" sldId="263"/>
            <ac:spMk id="4" creationId="{00000000-0000-0000-0000-000000000000}"/>
          </ac:spMkLst>
        </pc:spChg>
      </pc:sldChg>
      <pc:sldChg chg="modSp">
        <pc:chgData name="" userId="f28ab72c354ddfd1" providerId="LiveId" clId="{752EADB2-9C7E-4FCC-A1CF-BFA233C58915}" dt="2021-09-29T17:11:14.413" v="87"/>
        <pc:sldMkLst>
          <pc:docMk/>
          <pc:sldMk cId="2749055539" sldId="264"/>
        </pc:sldMkLst>
        <pc:spChg chg="mod">
          <ac:chgData name="" userId="f28ab72c354ddfd1" providerId="LiveId" clId="{752EADB2-9C7E-4FCC-A1CF-BFA233C58915}" dt="2021-09-29T17:11:14.413" v="87"/>
          <ac:spMkLst>
            <pc:docMk/>
            <pc:sldMk cId="2749055539" sldId="264"/>
            <ac:spMk id="6" creationId="{00000000-0000-0000-0000-000000000000}"/>
          </ac:spMkLst>
        </pc:spChg>
      </pc:sldChg>
      <pc:sldChg chg="modSp">
        <pc:chgData name="" userId="f28ab72c354ddfd1" providerId="LiveId" clId="{752EADB2-9C7E-4FCC-A1CF-BFA233C58915}" dt="2021-09-29T17:11:14.413" v="87"/>
        <pc:sldMkLst>
          <pc:docMk/>
          <pc:sldMk cId="679503231" sldId="266"/>
        </pc:sldMkLst>
        <pc:spChg chg="mod">
          <ac:chgData name="" userId="f28ab72c354ddfd1" providerId="LiveId" clId="{752EADB2-9C7E-4FCC-A1CF-BFA233C58915}" dt="2021-09-29T17:11:14.413" v="87"/>
          <ac:spMkLst>
            <pc:docMk/>
            <pc:sldMk cId="679503231" sldId="266"/>
            <ac:spMk id="4" creationId="{00000000-0000-0000-0000-000000000000}"/>
          </ac:spMkLst>
        </pc:spChg>
      </pc:sldChg>
      <pc:sldChg chg="modSp">
        <pc:chgData name="" userId="f28ab72c354ddfd1" providerId="LiveId" clId="{752EADB2-9C7E-4FCC-A1CF-BFA233C58915}" dt="2021-09-29T17:11:14.413" v="87"/>
        <pc:sldMkLst>
          <pc:docMk/>
          <pc:sldMk cId="1878354257" sldId="267"/>
        </pc:sldMkLst>
        <pc:spChg chg="mod">
          <ac:chgData name="" userId="f28ab72c354ddfd1" providerId="LiveId" clId="{752EADB2-9C7E-4FCC-A1CF-BFA233C58915}" dt="2021-09-29T17:11:14.413" v="87"/>
          <ac:spMkLst>
            <pc:docMk/>
            <pc:sldMk cId="1878354257" sldId="267"/>
            <ac:spMk id="4" creationId="{00000000-0000-0000-0000-000000000000}"/>
          </ac:spMkLst>
        </pc:spChg>
        <pc:spChg chg="mod">
          <ac:chgData name="" userId="f28ab72c354ddfd1" providerId="LiveId" clId="{752EADB2-9C7E-4FCC-A1CF-BFA233C58915}" dt="2021-09-29T17:10:27.672" v="73" actId="27636"/>
          <ac:spMkLst>
            <pc:docMk/>
            <pc:sldMk cId="1878354257" sldId="267"/>
            <ac:spMk id="6" creationId="{00000000-0000-0000-0000-000000000000}"/>
          </ac:spMkLst>
        </pc:spChg>
        <pc:spChg chg="mod">
          <ac:chgData name="" userId="f28ab72c354ddfd1" providerId="LiveId" clId="{752EADB2-9C7E-4FCC-A1CF-BFA233C58915}" dt="2021-09-29T17:10:27.675" v="74" actId="27636"/>
          <ac:spMkLst>
            <pc:docMk/>
            <pc:sldMk cId="1878354257" sldId="267"/>
            <ac:spMk id="9" creationId="{00000000-0000-0000-0000-000000000000}"/>
          </ac:spMkLst>
        </pc:spChg>
      </pc:sldChg>
      <pc:sldChg chg="modSp">
        <pc:chgData name="" userId="f28ab72c354ddfd1" providerId="LiveId" clId="{752EADB2-9C7E-4FCC-A1CF-BFA233C58915}" dt="2021-09-29T17:11:14.413" v="87"/>
        <pc:sldMkLst>
          <pc:docMk/>
          <pc:sldMk cId="2465391820" sldId="268"/>
        </pc:sldMkLst>
        <pc:spChg chg="mod">
          <ac:chgData name="" userId="f28ab72c354ddfd1" providerId="LiveId" clId="{752EADB2-9C7E-4FCC-A1CF-BFA233C58915}" dt="2021-09-29T17:11:14.413" v="87"/>
          <ac:spMkLst>
            <pc:docMk/>
            <pc:sldMk cId="2465391820" sldId="268"/>
            <ac:spMk id="6" creationId="{00000000-0000-0000-0000-000000000000}"/>
          </ac:spMkLst>
        </pc:spChg>
      </pc:sldChg>
      <pc:sldChg chg="modSp">
        <pc:chgData name="" userId="f28ab72c354ddfd1" providerId="LiveId" clId="{752EADB2-9C7E-4FCC-A1CF-BFA233C58915}" dt="2021-09-29T17:11:14.413" v="87"/>
        <pc:sldMkLst>
          <pc:docMk/>
          <pc:sldMk cId="1833118265" sldId="270"/>
        </pc:sldMkLst>
        <pc:spChg chg="mod">
          <ac:chgData name="" userId="f28ab72c354ddfd1" providerId="LiveId" clId="{752EADB2-9C7E-4FCC-A1CF-BFA233C58915}" dt="2021-09-29T17:11:14.413" v="87"/>
          <ac:spMkLst>
            <pc:docMk/>
            <pc:sldMk cId="1833118265" sldId="270"/>
            <ac:spMk id="5" creationId="{00000000-0000-0000-0000-000000000000}"/>
          </ac:spMkLst>
        </pc:spChg>
        <pc:spChg chg="mod">
          <ac:chgData name="" userId="f28ab72c354ddfd1" providerId="LiveId" clId="{752EADB2-9C7E-4FCC-A1CF-BFA233C58915}" dt="2021-09-29T17:10:43.882" v="76" actId="207"/>
          <ac:spMkLst>
            <pc:docMk/>
            <pc:sldMk cId="1833118265" sldId="270"/>
            <ac:spMk id="6" creationId="{00000000-0000-0000-0000-000000000000}"/>
          </ac:spMkLst>
        </pc:spChg>
      </pc:sldChg>
      <pc:sldChg chg="modSp">
        <pc:chgData name="" userId="f28ab72c354ddfd1" providerId="LiveId" clId="{752EADB2-9C7E-4FCC-A1CF-BFA233C58915}" dt="2021-09-29T17:11:14.413" v="87"/>
        <pc:sldMkLst>
          <pc:docMk/>
          <pc:sldMk cId="2557432226" sldId="271"/>
        </pc:sldMkLst>
        <pc:spChg chg="mod">
          <ac:chgData name="" userId="f28ab72c354ddfd1" providerId="LiveId" clId="{752EADB2-9C7E-4FCC-A1CF-BFA233C58915}" dt="2021-09-29T17:11:14.413" v="87"/>
          <ac:spMkLst>
            <pc:docMk/>
            <pc:sldMk cId="2557432226" sldId="271"/>
            <ac:spMk id="2" creationId="{00000000-0000-0000-0000-000000000000}"/>
          </ac:spMkLst>
        </pc:spChg>
        <pc:spChg chg="mod">
          <ac:chgData name="" userId="f28ab72c354ddfd1" providerId="LiveId" clId="{752EADB2-9C7E-4FCC-A1CF-BFA233C58915}" dt="2021-09-29T17:10:54.387" v="84" actId="20577"/>
          <ac:spMkLst>
            <pc:docMk/>
            <pc:sldMk cId="2557432226" sldId="271"/>
            <ac:spMk id="4" creationId="{00000000-0000-0000-0000-000000000000}"/>
          </ac:spMkLst>
        </pc:spChg>
      </pc:sldChg>
      <pc:sldChg chg="modSp">
        <pc:chgData name="" userId="f28ab72c354ddfd1" providerId="LiveId" clId="{752EADB2-9C7E-4FCC-A1CF-BFA233C58915}" dt="2021-09-29T17:11:14.413" v="87"/>
        <pc:sldMkLst>
          <pc:docMk/>
          <pc:sldMk cId="3669850256" sldId="274"/>
        </pc:sldMkLst>
        <pc:spChg chg="mod">
          <ac:chgData name="" userId="f28ab72c354ddfd1" providerId="LiveId" clId="{752EADB2-9C7E-4FCC-A1CF-BFA233C58915}" dt="2021-09-29T17:11:14.413" v="87"/>
          <ac:spMkLst>
            <pc:docMk/>
            <pc:sldMk cId="3669850256" sldId="274"/>
            <ac:spMk id="6" creationId="{00000000-0000-0000-0000-000000000000}"/>
          </ac:spMkLst>
        </pc:spChg>
      </pc:sldChg>
      <pc:sldChg chg="addSp delSp modSp">
        <pc:chgData name="" userId="f28ab72c354ddfd1" providerId="LiveId" clId="{752EADB2-9C7E-4FCC-A1CF-BFA233C58915}" dt="2021-09-29T17:13:12.689" v="107" actId="478"/>
        <pc:sldMkLst>
          <pc:docMk/>
          <pc:sldMk cId="1891491794" sldId="275"/>
        </pc:sldMkLst>
        <pc:spChg chg="add mod">
          <ac:chgData name="" userId="f28ab72c354ddfd1" providerId="LiveId" clId="{752EADB2-9C7E-4FCC-A1CF-BFA233C58915}" dt="2021-09-29T17:13:12.689" v="107" actId="478"/>
          <ac:spMkLst>
            <pc:docMk/>
            <pc:sldMk cId="1891491794" sldId="275"/>
            <ac:spMk id="3" creationId="{21443E90-B64D-4283-97B8-967A3EACDC58}"/>
          </ac:spMkLst>
        </pc:spChg>
        <pc:spChg chg="mod">
          <ac:chgData name="" userId="f28ab72c354ddfd1" providerId="LiveId" clId="{752EADB2-9C7E-4FCC-A1CF-BFA233C58915}" dt="2021-09-29T17:11:14.413" v="87"/>
          <ac:spMkLst>
            <pc:docMk/>
            <pc:sldMk cId="1891491794" sldId="275"/>
            <ac:spMk id="5" creationId="{00000000-0000-0000-0000-000000000000}"/>
          </ac:spMkLst>
        </pc:spChg>
        <pc:picChg chg="add mod ord">
          <ac:chgData name="" userId="f28ab72c354ddfd1" providerId="LiveId" clId="{752EADB2-9C7E-4FCC-A1CF-BFA233C58915}" dt="2021-09-29T17:13:10.596" v="106" actId="167"/>
          <ac:picMkLst>
            <pc:docMk/>
            <pc:sldMk cId="1891491794" sldId="275"/>
            <ac:picMk id="8" creationId="{E96B3399-7781-4010-BBC2-49762F715853}"/>
          </ac:picMkLst>
        </pc:picChg>
        <pc:picChg chg="del">
          <ac:chgData name="" userId="f28ab72c354ddfd1" providerId="LiveId" clId="{752EADB2-9C7E-4FCC-A1CF-BFA233C58915}" dt="2021-09-29T17:13:12.689" v="107" actId="478"/>
          <ac:picMkLst>
            <pc:docMk/>
            <pc:sldMk cId="1891491794" sldId="275"/>
            <ac:picMk id="9" creationId="{00000000-0000-0000-0000-000000000000}"/>
          </ac:picMkLst>
        </pc:picChg>
      </pc:sldChg>
      <pc:sldChg chg="addSp delSp modSp">
        <pc:chgData name="" userId="f28ab72c354ddfd1" providerId="LiveId" clId="{752EADB2-9C7E-4FCC-A1CF-BFA233C58915}" dt="2021-09-29T17:13:52.962" v="115" actId="478"/>
        <pc:sldMkLst>
          <pc:docMk/>
          <pc:sldMk cId="3221906582" sldId="276"/>
        </pc:sldMkLst>
        <pc:spChg chg="mod">
          <ac:chgData name="" userId="f28ab72c354ddfd1" providerId="LiveId" clId="{752EADB2-9C7E-4FCC-A1CF-BFA233C58915}" dt="2021-09-29T17:11:14.413" v="87"/>
          <ac:spMkLst>
            <pc:docMk/>
            <pc:sldMk cId="3221906582" sldId="276"/>
            <ac:spMk id="5" creationId="{00000000-0000-0000-0000-000000000000}"/>
          </ac:spMkLst>
        </pc:spChg>
        <pc:spChg chg="mod">
          <ac:chgData name="" userId="f28ab72c354ddfd1" providerId="LiveId" clId="{752EADB2-9C7E-4FCC-A1CF-BFA233C58915}" dt="2021-09-29T17:12:42.042" v="96" actId="1076"/>
          <ac:spMkLst>
            <pc:docMk/>
            <pc:sldMk cId="3221906582" sldId="276"/>
            <ac:spMk id="8" creationId="{00000000-0000-0000-0000-000000000000}"/>
          </ac:spMkLst>
        </pc:spChg>
        <pc:picChg chg="del">
          <ac:chgData name="" userId="f28ab72c354ddfd1" providerId="LiveId" clId="{752EADB2-9C7E-4FCC-A1CF-BFA233C58915}" dt="2021-09-29T17:13:52.962" v="115" actId="478"/>
          <ac:picMkLst>
            <pc:docMk/>
            <pc:sldMk cId="3221906582" sldId="276"/>
            <ac:picMk id="2" creationId="{00000000-0000-0000-0000-000000000000}"/>
          </ac:picMkLst>
        </pc:picChg>
        <pc:picChg chg="add mod ord modCrop">
          <ac:chgData name="" userId="f28ab72c354ddfd1" providerId="LiveId" clId="{752EADB2-9C7E-4FCC-A1CF-BFA233C58915}" dt="2021-09-29T17:12:31.779" v="94" actId="167"/>
          <ac:picMkLst>
            <pc:docMk/>
            <pc:sldMk cId="3221906582" sldId="276"/>
            <ac:picMk id="3" creationId="{F6081CAC-9A82-468F-8F99-7DC4213FBD48}"/>
          </ac:picMkLst>
        </pc:picChg>
        <pc:picChg chg="del">
          <ac:chgData name="" userId="f28ab72c354ddfd1" providerId="LiveId" clId="{752EADB2-9C7E-4FCC-A1CF-BFA233C58915}" dt="2021-09-29T17:12:33.291" v="95" actId="478"/>
          <ac:picMkLst>
            <pc:docMk/>
            <pc:sldMk cId="3221906582" sldId="276"/>
            <ac:picMk id="10" creationId="{00000000-0000-0000-0000-000000000000}"/>
          </ac:picMkLst>
        </pc:picChg>
        <pc:picChg chg="add mod ord modCrop">
          <ac:chgData name="" userId="f28ab72c354ddfd1" providerId="LiveId" clId="{752EADB2-9C7E-4FCC-A1CF-BFA233C58915}" dt="2021-09-29T17:13:51.465" v="114" actId="167"/>
          <ac:picMkLst>
            <pc:docMk/>
            <pc:sldMk cId="3221906582" sldId="276"/>
            <ac:picMk id="12" creationId="{A2DA9BB3-14C0-48D6-B233-8DB720E6C667}"/>
          </ac:picMkLst>
        </pc:picChg>
        <pc:cxnChg chg="mod">
          <ac:chgData name="" userId="f28ab72c354ddfd1" providerId="LiveId" clId="{752EADB2-9C7E-4FCC-A1CF-BFA233C58915}" dt="2021-09-29T17:12:45.514" v="97" actId="14100"/>
          <ac:cxnSpMkLst>
            <pc:docMk/>
            <pc:sldMk cId="3221906582" sldId="276"/>
            <ac:cxnSpMk id="20" creationId="{00000000-0000-0000-0000-000000000000}"/>
          </ac:cxnSpMkLst>
        </pc:cxnChg>
        <pc:cxnChg chg="mod">
          <ac:chgData name="" userId="f28ab72c354ddfd1" providerId="LiveId" clId="{752EADB2-9C7E-4FCC-A1CF-BFA233C58915}" dt="2021-09-29T17:12:50.657" v="99" actId="14100"/>
          <ac:cxnSpMkLst>
            <pc:docMk/>
            <pc:sldMk cId="3221906582" sldId="276"/>
            <ac:cxnSpMk id="22" creationId="{00000000-0000-0000-0000-000000000000}"/>
          </ac:cxnSpMkLst>
        </pc:cxnChg>
      </pc:sldChg>
      <pc:sldChg chg="addSp delSp modSp del">
        <pc:chgData name="" userId="f28ab72c354ddfd1" providerId="LiveId" clId="{752EADB2-9C7E-4FCC-A1CF-BFA233C58915}" dt="2021-09-29T17:12:59.233" v="102" actId="2696"/>
        <pc:sldMkLst>
          <pc:docMk/>
          <pc:sldMk cId="2684589503" sldId="277"/>
        </pc:sldMkLst>
        <pc:spChg chg="mod">
          <ac:chgData name="" userId="f28ab72c354ddfd1" providerId="LiveId" clId="{752EADB2-9C7E-4FCC-A1CF-BFA233C58915}" dt="2021-09-29T17:11:14.413" v="87"/>
          <ac:spMkLst>
            <pc:docMk/>
            <pc:sldMk cId="2684589503" sldId="277"/>
            <ac:spMk id="5" creationId="{00000000-0000-0000-0000-000000000000}"/>
          </ac:spMkLst>
        </pc:spChg>
        <pc:picChg chg="add del">
          <ac:chgData name="" userId="f28ab72c354ddfd1" providerId="LiveId" clId="{752EADB2-9C7E-4FCC-A1CF-BFA233C58915}" dt="2021-09-29T17:12:57.428" v="101"/>
          <ac:picMkLst>
            <pc:docMk/>
            <pc:sldMk cId="2684589503" sldId="277"/>
            <ac:picMk id="15" creationId="{87E93543-F7DD-438B-B99A-0E2B2EF99D5C}"/>
          </ac:picMkLst>
        </pc:picChg>
      </pc:sldChg>
      <pc:sldChg chg="modSp del">
        <pc:chgData name="" userId="f28ab72c354ddfd1" providerId="LiveId" clId="{752EADB2-9C7E-4FCC-A1CF-BFA233C58915}" dt="2021-09-29T17:14:01.698" v="116" actId="2696"/>
        <pc:sldMkLst>
          <pc:docMk/>
          <pc:sldMk cId="1217475205" sldId="278"/>
        </pc:sldMkLst>
        <pc:spChg chg="mod">
          <ac:chgData name="" userId="f28ab72c354ddfd1" providerId="LiveId" clId="{752EADB2-9C7E-4FCC-A1CF-BFA233C58915}" dt="2021-09-29T17:11:14.413" v="87"/>
          <ac:spMkLst>
            <pc:docMk/>
            <pc:sldMk cId="1217475205" sldId="278"/>
            <ac:spMk id="4" creationId="{00000000-0000-0000-0000-000000000000}"/>
          </ac:spMkLst>
        </pc:spChg>
      </pc:sldChg>
      <pc:sldChg chg="addSp delSp modSp">
        <pc:chgData name="" userId="f28ab72c354ddfd1" providerId="LiveId" clId="{752EADB2-9C7E-4FCC-A1CF-BFA233C58915}" dt="2021-09-29T17:14:54.409" v="125" actId="1076"/>
        <pc:sldMkLst>
          <pc:docMk/>
          <pc:sldMk cId="1045564644" sldId="279"/>
        </pc:sldMkLst>
        <pc:spChg chg="mod">
          <ac:chgData name="" userId="f28ab72c354ddfd1" providerId="LiveId" clId="{752EADB2-9C7E-4FCC-A1CF-BFA233C58915}" dt="2021-09-29T17:11:14.413" v="87"/>
          <ac:spMkLst>
            <pc:docMk/>
            <pc:sldMk cId="1045564644" sldId="279"/>
            <ac:spMk id="4" creationId="{00000000-0000-0000-0000-000000000000}"/>
          </ac:spMkLst>
        </pc:spChg>
        <pc:picChg chg="del">
          <ac:chgData name="" userId="f28ab72c354ddfd1" providerId="LiveId" clId="{752EADB2-9C7E-4FCC-A1CF-BFA233C58915}" dt="2021-09-29T17:14:51.298" v="124" actId="478"/>
          <ac:picMkLst>
            <pc:docMk/>
            <pc:sldMk cId="1045564644" sldId="279"/>
            <ac:picMk id="6" creationId="{00000000-0000-0000-0000-000000000000}"/>
          </ac:picMkLst>
        </pc:picChg>
        <pc:picChg chg="add mod ord modCrop">
          <ac:chgData name="" userId="f28ab72c354ddfd1" providerId="LiveId" clId="{752EADB2-9C7E-4FCC-A1CF-BFA233C58915}" dt="2021-09-29T17:14:54.409" v="125" actId="1076"/>
          <ac:picMkLst>
            <pc:docMk/>
            <pc:sldMk cId="1045564644" sldId="279"/>
            <ac:picMk id="7" creationId="{90E6B195-6C7E-43D3-BB59-82CF20F66A6F}"/>
          </ac:picMkLst>
        </pc:picChg>
      </pc:sldChg>
      <pc:sldChg chg="modSp">
        <pc:chgData name="" userId="f28ab72c354ddfd1" providerId="LiveId" clId="{752EADB2-9C7E-4FCC-A1CF-BFA233C58915}" dt="2021-09-29T17:11:14.413" v="87"/>
        <pc:sldMkLst>
          <pc:docMk/>
          <pc:sldMk cId="3145354487" sldId="280"/>
        </pc:sldMkLst>
        <pc:spChg chg="mod">
          <ac:chgData name="" userId="f28ab72c354ddfd1" providerId="LiveId" clId="{752EADB2-9C7E-4FCC-A1CF-BFA233C58915}" dt="2021-09-29T17:11:14.413" v="87"/>
          <ac:spMkLst>
            <pc:docMk/>
            <pc:sldMk cId="3145354487" sldId="280"/>
            <ac:spMk id="4" creationId="{00000000-0000-0000-0000-000000000000}"/>
          </ac:spMkLst>
        </pc:spChg>
      </pc:sldChg>
      <pc:sldChg chg="modSp">
        <pc:chgData name="" userId="f28ab72c354ddfd1" providerId="LiveId" clId="{752EADB2-9C7E-4FCC-A1CF-BFA233C58915}" dt="2021-09-29T17:15:51.210" v="166" actId="20577"/>
        <pc:sldMkLst>
          <pc:docMk/>
          <pc:sldMk cId="3451204887" sldId="281"/>
        </pc:sldMkLst>
        <pc:spChg chg="mod">
          <ac:chgData name="" userId="f28ab72c354ddfd1" providerId="LiveId" clId="{752EADB2-9C7E-4FCC-A1CF-BFA233C58915}" dt="2021-09-29T17:15:51.210" v="166" actId="20577"/>
          <ac:spMkLst>
            <pc:docMk/>
            <pc:sldMk cId="3451204887" sldId="281"/>
            <ac:spMk id="3" creationId="{00000000-0000-0000-0000-000000000000}"/>
          </ac:spMkLst>
        </pc:spChg>
        <pc:spChg chg="mod">
          <ac:chgData name="" userId="f28ab72c354ddfd1" providerId="LiveId" clId="{752EADB2-9C7E-4FCC-A1CF-BFA233C58915}" dt="2021-09-29T17:11:14.413" v="87"/>
          <ac:spMkLst>
            <pc:docMk/>
            <pc:sldMk cId="3451204887" sldId="281"/>
            <ac:spMk id="4" creationId="{00000000-0000-0000-0000-000000000000}"/>
          </ac:spMkLst>
        </pc:spChg>
      </pc:sldChg>
      <pc:sldChg chg="modSp">
        <pc:chgData name="" userId="f28ab72c354ddfd1" providerId="LiveId" clId="{752EADB2-9C7E-4FCC-A1CF-BFA233C58915}" dt="2021-09-29T17:11:14.413" v="87"/>
        <pc:sldMkLst>
          <pc:docMk/>
          <pc:sldMk cId="3375051889" sldId="282"/>
        </pc:sldMkLst>
        <pc:spChg chg="mod">
          <ac:chgData name="" userId="f28ab72c354ddfd1" providerId="LiveId" clId="{752EADB2-9C7E-4FCC-A1CF-BFA233C58915}" dt="2021-09-29T17:11:14.413" v="87"/>
          <ac:spMkLst>
            <pc:docMk/>
            <pc:sldMk cId="3375051889" sldId="282"/>
            <ac:spMk id="6" creationId="{00000000-0000-0000-0000-000000000000}"/>
          </ac:spMkLst>
        </pc:spChg>
      </pc:sldChg>
      <pc:sldChg chg="modSp">
        <pc:chgData name="" userId="f28ab72c354ddfd1" providerId="LiveId" clId="{752EADB2-9C7E-4FCC-A1CF-BFA233C58915}" dt="2021-09-29T17:17:43.836" v="353" actId="20577"/>
        <pc:sldMkLst>
          <pc:docMk/>
          <pc:sldMk cId="3883691999" sldId="283"/>
        </pc:sldMkLst>
        <pc:spChg chg="mod">
          <ac:chgData name="" userId="f28ab72c354ddfd1" providerId="LiveId" clId="{752EADB2-9C7E-4FCC-A1CF-BFA233C58915}" dt="2021-09-29T17:17:43.836" v="353" actId="20577"/>
          <ac:spMkLst>
            <pc:docMk/>
            <pc:sldMk cId="3883691999" sldId="283"/>
            <ac:spMk id="3" creationId="{00000000-0000-0000-0000-000000000000}"/>
          </ac:spMkLst>
        </pc:spChg>
        <pc:spChg chg="mod">
          <ac:chgData name="" userId="f28ab72c354ddfd1" providerId="LiveId" clId="{752EADB2-9C7E-4FCC-A1CF-BFA233C58915}" dt="2021-09-29T17:11:14.413" v="87"/>
          <ac:spMkLst>
            <pc:docMk/>
            <pc:sldMk cId="3883691999" sldId="283"/>
            <ac:spMk id="4" creationId="{00000000-0000-0000-0000-000000000000}"/>
          </ac:spMkLst>
        </pc:spChg>
      </pc:sldChg>
      <pc:sldChg chg="modSp">
        <pc:chgData name="" userId="f28ab72c354ddfd1" providerId="LiveId" clId="{752EADB2-9C7E-4FCC-A1CF-BFA233C58915}" dt="2021-09-29T17:11:14.413" v="87"/>
        <pc:sldMkLst>
          <pc:docMk/>
          <pc:sldMk cId="3237504218" sldId="284"/>
        </pc:sldMkLst>
        <pc:spChg chg="mod">
          <ac:chgData name="" userId="f28ab72c354ddfd1" providerId="LiveId" clId="{752EADB2-9C7E-4FCC-A1CF-BFA233C58915}" dt="2021-09-29T17:11:14.413" v="87"/>
          <ac:spMkLst>
            <pc:docMk/>
            <pc:sldMk cId="3237504218" sldId="284"/>
            <ac:spMk id="4" creationId="{00000000-0000-0000-0000-000000000000}"/>
          </ac:spMkLst>
        </pc:spChg>
      </pc:sldChg>
      <pc:sldChg chg="modSp">
        <pc:chgData name="" userId="f28ab72c354ddfd1" providerId="LiveId" clId="{752EADB2-9C7E-4FCC-A1CF-BFA233C58915}" dt="2021-09-29T17:11:14.413" v="87"/>
        <pc:sldMkLst>
          <pc:docMk/>
          <pc:sldMk cId="370982830" sldId="285"/>
        </pc:sldMkLst>
        <pc:spChg chg="mod">
          <ac:chgData name="" userId="f28ab72c354ddfd1" providerId="LiveId" clId="{752EADB2-9C7E-4FCC-A1CF-BFA233C58915}" dt="2021-09-29T17:11:14.413" v="87"/>
          <ac:spMkLst>
            <pc:docMk/>
            <pc:sldMk cId="370982830" sldId="285"/>
            <ac:spMk id="4" creationId="{00000000-0000-0000-0000-000000000000}"/>
          </ac:spMkLst>
        </pc:spChg>
      </pc:sldChg>
      <pc:sldChg chg="modSp">
        <pc:chgData name="" userId="f28ab72c354ddfd1" providerId="LiveId" clId="{752EADB2-9C7E-4FCC-A1CF-BFA233C58915}" dt="2021-09-29T17:11:14.413" v="87"/>
        <pc:sldMkLst>
          <pc:docMk/>
          <pc:sldMk cId="3122513339" sldId="286"/>
        </pc:sldMkLst>
        <pc:spChg chg="mod">
          <ac:chgData name="" userId="f28ab72c354ddfd1" providerId="LiveId" clId="{752EADB2-9C7E-4FCC-A1CF-BFA233C58915}" dt="2021-09-29T17:11:14.413" v="87"/>
          <ac:spMkLst>
            <pc:docMk/>
            <pc:sldMk cId="3122513339" sldId="286"/>
            <ac:spMk id="4" creationId="{00000000-0000-0000-0000-000000000000}"/>
          </ac:spMkLst>
        </pc:spChg>
      </pc:sldChg>
      <pc:sldChg chg="modSp">
        <pc:chgData name="" userId="f28ab72c354ddfd1" providerId="LiveId" clId="{752EADB2-9C7E-4FCC-A1CF-BFA233C58915}" dt="2021-09-29T17:11:14.413" v="87"/>
        <pc:sldMkLst>
          <pc:docMk/>
          <pc:sldMk cId="333584228" sldId="287"/>
        </pc:sldMkLst>
        <pc:spChg chg="mod">
          <ac:chgData name="" userId="f28ab72c354ddfd1" providerId="LiveId" clId="{752EADB2-9C7E-4FCC-A1CF-BFA233C58915}" dt="2021-09-29T17:11:14.413" v="87"/>
          <ac:spMkLst>
            <pc:docMk/>
            <pc:sldMk cId="333584228" sldId="287"/>
            <ac:spMk id="4" creationId="{00000000-0000-0000-0000-000000000000}"/>
          </ac:spMkLst>
        </pc:spChg>
      </pc:sldChg>
      <pc:sldChg chg="modSp">
        <pc:chgData name="" userId="f28ab72c354ddfd1" providerId="LiveId" clId="{752EADB2-9C7E-4FCC-A1CF-BFA233C58915}" dt="2021-09-29T17:11:14.413" v="87"/>
        <pc:sldMkLst>
          <pc:docMk/>
          <pc:sldMk cId="849112719" sldId="288"/>
        </pc:sldMkLst>
        <pc:spChg chg="mod">
          <ac:chgData name="" userId="f28ab72c354ddfd1" providerId="LiveId" clId="{752EADB2-9C7E-4FCC-A1CF-BFA233C58915}" dt="2021-09-29T17:11:14.413" v="87"/>
          <ac:spMkLst>
            <pc:docMk/>
            <pc:sldMk cId="849112719" sldId="288"/>
            <ac:spMk id="4" creationId="{00000000-0000-0000-0000-000000000000}"/>
          </ac:spMkLst>
        </pc:spChg>
      </pc:sldChg>
      <pc:sldChg chg="modSp">
        <pc:chgData name="" userId="f28ab72c354ddfd1" providerId="LiveId" clId="{752EADB2-9C7E-4FCC-A1CF-BFA233C58915}" dt="2021-09-29T17:11:14.413" v="87"/>
        <pc:sldMkLst>
          <pc:docMk/>
          <pc:sldMk cId="701573479" sldId="289"/>
        </pc:sldMkLst>
        <pc:spChg chg="mod">
          <ac:chgData name="" userId="f28ab72c354ddfd1" providerId="LiveId" clId="{752EADB2-9C7E-4FCC-A1CF-BFA233C58915}" dt="2021-09-29T17:11:14.413" v="87"/>
          <ac:spMkLst>
            <pc:docMk/>
            <pc:sldMk cId="701573479" sldId="289"/>
            <ac:spMk id="4" creationId="{00000000-0000-0000-0000-000000000000}"/>
          </ac:spMkLst>
        </pc:spChg>
      </pc:sldChg>
      <pc:sldChg chg="modSp">
        <pc:chgData name="" userId="f28ab72c354ddfd1" providerId="LiveId" clId="{752EADB2-9C7E-4FCC-A1CF-BFA233C58915}" dt="2021-09-29T17:11:14.413" v="87"/>
        <pc:sldMkLst>
          <pc:docMk/>
          <pc:sldMk cId="2842832870" sldId="291"/>
        </pc:sldMkLst>
        <pc:spChg chg="mod">
          <ac:chgData name="" userId="f28ab72c354ddfd1" providerId="LiveId" clId="{752EADB2-9C7E-4FCC-A1CF-BFA233C58915}" dt="2021-09-29T17:11:14.413" v="87"/>
          <ac:spMkLst>
            <pc:docMk/>
            <pc:sldMk cId="2842832870" sldId="291"/>
            <ac:spMk id="2" creationId="{00000000-0000-0000-0000-000000000000}"/>
          </ac:spMkLst>
        </pc:spChg>
        <pc:spChg chg="mod">
          <ac:chgData name="" userId="f28ab72c354ddfd1" providerId="LiveId" clId="{752EADB2-9C7E-4FCC-A1CF-BFA233C58915}" dt="2021-09-29T17:10:57.686" v="85"/>
          <ac:spMkLst>
            <pc:docMk/>
            <pc:sldMk cId="2842832870" sldId="291"/>
            <ac:spMk id="4" creationId="{00000000-0000-0000-0000-000000000000}"/>
          </ac:spMkLst>
        </pc:spChg>
      </pc:sldChg>
      <pc:sldChg chg="modSp">
        <pc:chgData name="" userId="f28ab72c354ddfd1" providerId="LiveId" clId="{752EADB2-9C7E-4FCC-A1CF-BFA233C58915}" dt="2021-09-29T17:11:14.413" v="87"/>
        <pc:sldMkLst>
          <pc:docMk/>
          <pc:sldMk cId="882689104" sldId="292"/>
        </pc:sldMkLst>
        <pc:spChg chg="mod">
          <ac:chgData name="" userId="f28ab72c354ddfd1" providerId="LiveId" clId="{752EADB2-9C7E-4FCC-A1CF-BFA233C58915}" dt="2021-09-29T17:11:14.413" v="87"/>
          <ac:spMkLst>
            <pc:docMk/>
            <pc:sldMk cId="882689104" sldId="292"/>
            <ac:spMk id="2" creationId="{00000000-0000-0000-0000-000000000000}"/>
          </ac:spMkLst>
        </pc:spChg>
        <pc:spChg chg="mod">
          <ac:chgData name="" userId="f28ab72c354ddfd1" providerId="LiveId" clId="{752EADB2-9C7E-4FCC-A1CF-BFA233C58915}" dt="2021-09-29T17:11:14.413" v="87"/>
          <ac:spMkLst>
            <pc:docMk/>
            <pc:sldMk cId="882689104" sldId="292"/>
            <ac:spMk id="4" creationId="{00000000-0000-0000-0000-000000000000}"/>
          </ac:spMkLst>
        </pc:spChg>
      </pc:sldChg>
      <pc:sldMasterChg chg="modSp modSldLayout">
        <pc:chgData name="" userId="f28ab72c354ddfd1" providerId="LiveId" clId="{752EADB2-9C7E-4FCC-A1CF-BFA233C58915}" dt="2021-09-29T17:11:14.413" v="87"/>
        <pc:sldMasterMkLst>
          <pc:docMk/>
          <pc:sldMasterMk cId="868790147" sldId="2147483648"/>
        </pc:sldMasterMkLst>
        <pc:spChg chg="mod">
          <ac:chgData name="" userId="f28ab72c354ddfd1" providerId="LiveId" clId="{752EADB2-9C7E-4FCC-A1CF-BFA233C58915}" dt="2021-09-29T17:11:14.413" v="87"/>
          <ac:spMkLst>
            <pc:docMk/>
            <pc:sldMasterMk cId="868790147" sldId="2147483648"/>
            <ac:spMk id="5" creationId="{00000000-0000-0000-0000-000000000000}"/>
          </ac:spMkLst>
        </pc:spChg>
        <pc:sldLayoutChg chg="modSp">
          <pc:chgData name="" userId="f28ab72c354ddfd1" providerId="LiveId" clId="{752EADB2-9C7E-4FCC-A1CF-BFA233C58915}" dt="2021-09-29T17:11:14.413" v="87"/>
          <pc:sldLayoutMkLst>
            <pc:docMk/>
            <pc:sldMasterMk cId="868790147" sldId="2147483648"/>
            <pc:sldLayoutMk cId="332062484" sldId="2147483649"/>
          </pc:sldLayoutMkLst>
          <pc:spChg chg="mod">
            <ac:chgData name="" userId="f28ab72c354ddfd1" providerId="LiveId" clId="{752EADB2-9C7E-4FCC-A1CF-BFA233C58915}" dt="2021-09-29T17:11:14.413" v="87"/>
            <ac:spMkLst>
              <pc:docMk/>
              <pc:sldMasterMk cId="868790147" sldId="2147483648"/>
              <pc:sldLayoutMk cId="332062484" sldId="2147483649"/>
              <ac:spMk id="5" creationId="{00000000-0000-0000-0000-000000000000}"/>
            </ac:spMkLst>
          </pc:spChg>
        </pc:sldLayoutChg>
        <pc:sldLayoutChg chg="modSp">
          <pc:chgData name="" userId="f28ab72c354ddfd1" providerId="LiveId" clId="{752EADB2-9C7E-4FCC-A1CF-BFA233C58915}" dt="2021-09-29T17:11:14.413" v="87"/>
          <pc:sldLayoutMkLst>
            <pc:docMk/>
            <pc:sldMasterMk cId="868790147" sldId="2147483648"/>
            <pc:sldLayoutMk cId="1404900006" sldId="2147483650"/>
          </pc:sldLayoutMkLst>
          <pc:spChg chg="mod">
            <ac:chgData name="" userId="f28ab72c354ddfd1" providerId="LiveId" clId="{752EADB2-9C7E-4FCC-A1CF-BFA233C58915}" dt="2021-09-29T17:11:14.413" v="87"/>
            <ac:spMkLst>
              <pc:docMk/>
              <pc:sldMasterMk cId="868790147" sldId="2147483648"/>
              <pc:sldLayoutMk cId="1404900006" sldId="2147483650"/>
              <ac:spMk id="5" creationId="{00000000-0000-0000-0000-000000000000}"/>
            </ac:spMkLst>
          </pc:spChg>
        </pc:sldLayoutChg>
        <pc:sldLayoutChg chg="modSp">
          <pc:chgData name="" userId="f28ab72c354ddfd1" providerId="LiveId" clId="{752EADB2-9C7E-4FCC-A1CF-BFA233C58915}" dt="2021-09-29T17:11:14.413" v="87"/>
          <pc:sldLayoutMkLst>
            <pc:docMk/>
            <pc:sldMasterMk cId="868790147" sldId="2147483648"/>
            <pc:sldLayoutMk cId="1892350833" sldId="2147483651"/>
          </pc:sldLayoutMkLst>
          <pc:spChg chg="mod">
            <ac:chgData name="" userId="f28ab72c354ddfd1" providerId="LiveId" clId="{752EADB2-9C7E-4FCC-A1CF-BFA233C58915}" dt="2021-09-29T17:11:14.413" v="87"/>
            <ac:spMkLst>
              <pc:docMk/>
              <pc:sldMasterMk cId="868790147" sldId="2147483648"/>
              <pc:sldLayoutMk cId="1892350833" sldId="2147483651"/>
              <ac:spMk id="5" creationId="{00000000-0000-0000-0000-000000000000}"/>
            </ac:spMkLst>
          </pc:spChg>
        </pc:sldLayoutChg>
        <pc:sldLayoutChg chg="modSp">
          <pc:chgData name="" userId="f28ab72c354ddfd1" providerId="LiveId" clId="{752EADB2-9C7E-4FCC-A1CF-BFA233C58915}" dt="2021-09-29T17:11:14.413" v="87"/>
          <pc:sldLayoutMkLst>
            <pc:docMk/>
            <pc:sldMasterMk cId="868790147" sldId="2147483648"/>
            <pc:sldLayoutMk cId="1323554928" sldId="2147483652"/>
          </pc:sldLayoutMkLst>
          <pc:spChg chg="mod">
            <ac:chgData name="" userId="f28ab72c354ddfd1" providerId="LiveId" clId="{752EADB2-9C7E-4FCC-A1CF-BFA233C58915}" dt="2021-09-29T17:11:14.413" v="87"/>
            <ac:spMkLst>
              <pc:docMk/>
              <pc:sldMasterMk cId="868790147" sldId="2147483648"/>
              <pc:sldLayoutMk cId="1323554928" sldId="2147483652"/>
              <ac:spMk id="6" creationId="{00000000-0000-0000-0000-000000000000}"/>
            </ac:spMkLst>
          </pc:spChg>
        </pc:sldLayoutChg>
        <pc:sldLayoutChg chg="modSp">
          <pc:chgData name="" userId="f28ab72c354ddfd1" providerId="LiveId" clId="{752EADB2-9C7E-4FCC-A1CF-BFA233C58915}" dt="2021-09-29T17:11:14.413" v="87"/>
          <pc:sldLayoutMkLst>
            <pc:docMk/>
            <pc:sldMasterMk cId="868790147" sldId="2147483648"/>
            <pc:sldLayoutMk cId="1683129939" sldId="2147483653"/>
          </pc:sldLayoutMkLst>
          <pc:spChg chg="mod">
            <ac:chgData name="" userId="f28ab72c354ddfd1" providerId="LiveId" clId="{752EADB2-9C7E-4FCC-A1CF-BFA233C58915}" dt="2021-09-29T17:11:14.413" v="87"/>
            <ac:spMkLst>
              <pc:docMk/>
              <pc:sldMasterMk cId="868790147" sldId="2147483648"/>
              <pc:sldLayoutMk cId="1683129939" sldId="2147483653"/>
              <ac:spMk id="8" creationId="{00000000-0000-0000-0000-000000000000}"/>
            </ac:spMkLst>
          </pc:spChg>
        </pc:sldLayoutChg>
        <pc:sldLayoutChg chg="modSp">
          <pc:chgData name="" userId="f28ab72c354ddfd1" providerId="LiveId" clId="{752EADB2-9C7E-4FCC-A1CF-BFA233C58915}" dt="2021-09-29T17:11:14.413" v="87"/>
          <pc:sldLayoutMkLst>
            <pc:docMk/>
            <pc:sldMasterMk cId="868790147" sldId="2147483648"/>
            <pc:sldLayoutMk cId="3779679726" sldId="2147483654"/>
          </pc:sldLayoutMkLst>
          <pc:spChg chg="mod">
            <ac:chgData name="" userId="f28ab72c354ddfd1" providerId="LiveId" clId="{752EADB2-9C7E-4FCC-A1CF-BFA233C58915}" dt="2021-09-29T17:11:14.413" v="87"/>
            <ac:spMkLst>
              <pc:docMk/>
              <pc:sldMasterMk cId="868790147" sldId="2147483648"/>
              <pc:sldLayoutMk cId="3779679726" sldId="2147483654"/>
              <ac:spMk id="4" creationId="{00000000-0000-0000-0000-000000000000}"/>
            </ac:spMkLst>
          </pc:spChg>
        </pc:sldLayoutChg>
        <pc:sldLayoutChg chg="modSp">
          <pc:chgData name="" userId="f28ab72c354ddfd1" providerId="LiveId" clId="{752EADB2-9C7E-4FCC-A1CF-BFA233C58915}" dt="2021-09-29T17:11:14.413" v="87"/>
          <pc:sldLayoutMkLst>
            <pc:docMk/>
            <pc:sldMasterMk cId="868790147" sldId="2147483648"/>
            <pc:sldLayoutMk cId="2197099289" sldId="2147483655"/>
          </pc:sldLayoutMkLst>
          <pc:spChg chg="mod">
            <ac:chgData name="" userId="f28ab72c354ddfd1" providerId="LiveId" clId="{752EADB2-9C7E-4FCC-A1CF-BFA233C58915}" dt="2021-09-29T17:11:14.413" v="87"/>
            <ac:spMkLst>
              <pc:docMk/>
              <pc:sldMasterMk cId="868790147" sldId="2147483648"/>
              <pc:sldLayoutMk cId="2197099289" sldId="2147483655"/>
              <ac:spMk id="3" creationId="{00000000-0000-0000-0000-000000000000}"/>
            </ac:spMkLst>
          </pc:spChg>
        </pc:sldLayoutChg>
        <pc:sldLayoutChg chg="modSp">
          <pc:chgData name="" userId="f28ab72c354ddfd1" providerId="LiveId" clId="{752EADB2-9C7E-4FCC-A1CF-BFA233C58915}" dt="2021-09-29T17:11:14.413" v="87"/>
          <pc:sldLayoutMkLst>
            <pc:docMk/>
            <pc:sldMasterMk cId="868790147" sldId="2147483648"/>
            <pc:sldLayoutMk cId="4254472333" sldId="2147483656"/>
          </pc:sldLayoutMkLst>
          <pc:spChg chg="mod">
            <ac:chgData name="" userId="f28ab72c354ddfd1" providerId="LiveId" clId="{752EADB2-9C7E-4FCC-A1CF-BFA233C58915}" dt="2021-09-29T17:11:14.413" v="87"/>
            <ac:spMkLst>
              <pc:docMk/>
              <pc:sldMasterMk cId="868790147" sldId="2147483648"/>
              <pc:sldLayoutMk cId="4254472333" sldId="2147483656"/>
              <ac:spMk id="6" creationId="{00000000-0000-0000-0000-000000000000}"/>
            </ac:spMkLst>
          </pc:spChg>
        </pc:sldLayoutChg>
        <pc:sldLayoutChg chg="modSp">
          <pc:chgData name="" userId="f28ab72c354ddfd1" providerId="LiveId" clId="{752EADB2-9C7E-4FCC-A1CF-BFA233C58915}" dt="2021-09-29T17:11:14.413" v="87"/>
          <pc:sldLayoutMkLst>
            <pc:docMk/>
            <pc:sldMasterMk cId="868790147" sldId="2147483648"/>
            <pc:sldLayoutMk cId="3344577005" sldId="2147483657"/>
          </pc:sldLayoutMkLst>
          <pc:spChg chg="mod">
            <ac:chgData name="" userId="f28ab72c354ddfd1" providerId="LiveId" clId="{752EADB2-9C7E-4FCC-A1CF-BFA233C58915}" dt="2021-09-29T17:11:14.413" v="87"/>
            <ac:spMkLst>
              <pc:docMk/>
              <pc:sldMasterMk cId="868790147" sldId="2147483648"/>
              <pc:sldLayoutMk cId="3344577005" sldId="2147483657"/>
              <ac:spMk id="6" creationId="{00000000-0000-0000-0000-000000000000}"/>
            </ac:spMkLst>
          </pc:spChg>
        </pc:sldLayoutChg>
        <pc:sldLayoutChg chg="modSp">
          <pc:chgData name="" userId="f28ab72c354ddfd1" providerId="LiveId" clId="{752EADB2-9C7E-4FCC-A1CF-BFA233C58915}" dt="2021-09-29T17:11:14.413" v="87"/>
          <pc:sldLayoutMkLst>
            <pc:docMk/>
            <pc:sldMasterMk cId="868790147" sldId="2147483648"/>
            <pc:sldLayoutMk cId="2059852501" sldId="2147483658"/>
          </pc:sldLayoutMkLst>
          <pc:spChg chg="mod">
            <ac:chgData name="" userId="f28ab72c354ddfd1" providerId="LiveId" clId="{752EADB2-9C7E-4FCC-A1CF-BFA233C58915}" dt="2021-09-29T17:11:14.413" v="87"/>
            <ac:spMkLst>
              <pc:docMk/>
              <pc:sldMasterMk cId="868790147" sldId="2147483648"/>
              <pc:sldLayoutMk cId="2059852501" sldId="2147483658"/>
              <ac:spMk id="5" creationId="{00000000-0000-0000-0000-000000000000}"/>
            </ac:spMkLst>
          </pc:spChg>
        </pc:sldLayoutChg>
        <pc:sldLayoutChg chg="modSp">
          <pc:chgData name="" userId="f28ab72c354ddfd1" providerId="LiveId" clId="{752EADB2-9C7E-4FCC-A1CF-BFA233C58915}" dt="2021-09-29T17:11:14.413" v="87"/>
          <pc:sldLayoutMkLst>
            <pc:docMk/>
            <pc:sldMasterMk cId="868790147" sldId="2147483648"/>
            <pc:sldLayoutMk cId="2595239223" sldId="2147483659"/>
          </pc:sldLayoutMkLst>
          <pc:spChg chg="mod">
            <ac:chgData name="" userId="f28ab72c354ddfd1" providerId="LiveId" clId="{752EADB2-9C7E-4FCC-A1CF-BFA233C58915}" dt="2021-09-29T17:11:14.413" v="87"/>
            <ac:spMkLst>
              <pc:docMk/>
              <pc:sldMasterMk cId="868790147" sldId="2147483648"/>
              <pc:sldLayoutMk cId="2595239223" sldId="2147483659"/>
              <ac:spMk id="5" creationId="{00000000-0000-0000-0000-000000000000}"/>
            </ac:spMkLst>
          </pc:spChg>
        </pc:sldLayoutChg>
      </pc:sldMasterChg>
    </pc:docChg>
  </pc:docChgLst>
  <pc:docChgLst>
    <pc:chgData userId="f28ab72c354ddfd1" providerId="LiveId" clId="{D3458A90-129B-43A0-93E2-7EB7A6525904}"/>
    <pc:docChg chg="addSld modSld">
      <pc:chgData name="" userId="f28ab72c354ddfd1" providerId="LiveId" clId="{D3458A90-129B-43A0-93E2-7EB7A6525904}" dt="2021-09-29T20:08:21.558" v="11" actId="207"/>
      <pc:docMkLst>
        <pc:docMk/>
      </pc:docMkLst>
      <pc:sldChg chg="modSp">
        <pc:chgData name="" userId="f28ab72c354ddfd1" providerId="LiveId" clId="{D3458A90-129B-43A0-93E2-7EB7A6525904}" dt="2021-09-29T20:07:20.095" v="1" actId="20577"/>
        <pc:sldMkLst>
          <pc:docMk/>
          <pc:sldMk cId="2978306132" sldId="261"/>
        </pc:sldMkLst>
        <pc:spChg chg="mod">
          <ac:chgData name="" userId="f28ab72c354ddfd1" providerId="LiveId" clId="{D3458A90-129B-43A0-93E2-7EB7A6525904}" dt="2021-09-29T20:07:20.095" v="1" actId="20577"/>
          <ac:spMkLst>
            <pc:docMk/>
            <pc:sldMk cId="2978306132" sldId="261"/>
            <ac:spMk id="8" creationId="{00000000-0000-0000-0000-000000000000}"/>
          </ac:spMkLst>
        </pc:spChg>
      </pc:sldChg>
      <pc:sldChg chg="modSp">
        <pc:chgData name="" userId="f28ab72c354ddfd1" providerId="LiveId" clId="{D3458A90-129B-43A0-93E2-7EB7A6525904}" dt="2021-09-29T20:07:32.028" v="3" actId="20577"/>
        <pc:sldMkLst>
          <pc:docMk/>
          <pc:sldMk cId="2465391820" sldId="268"/>
        </pc:sldMkLst>
        <pc:spChg chg="mod">
          <ac:chgData name="" userId="f28ab72c354ddfd1" providerId="LiveId" clId="{D3458A90-129B-43A0-93E2-7EB7A6525904}" dt="2021-09-29T20:07:32.028" v="3" actId="20577"/>
          <ac:spMkLst>
            <pc:docMk/>
            <pc:sldMk cId="2465391820" sldId="268"/>
            <ac:spMk id="8" creationId="{00000000-0000-0000-0000-000000000000}"/>
          </ac:spMkLst>
        </pc:spChg>
      </pc:sldChg>
      <pc:sldChg chg="modSp">
        <pc:chgData name="" userId="f28ab72c354ddfd1" providerId="LiveId" clId="{D3458A90-129B-43A0-93E2-7EB7A6525904}" dt="2021-09-29T20:07:38.591" v="4" actId="6549"/>
        <pc:sldMkLst>
          <pc:docMk/>
          <pc:sldMk cId="3669850256" sldId="274"/>
        </pc:sldMkLst>
        <pc:spChg chg="mod">
          <ac:chgData name="" userId="f28ab72c354ddfd1" providerId="LiveId" clId="{D3458A90-129B-43A0-93E2-7EB7A6525904}" dt="2021-09-29T20:07:38.591" v="4" actId="6549"/>
          <ac:spMkLst>
            <pc:docMk/>
            <pc:sldMk cId="3669850256" sldId="274"/>
            <ac:spMk id="8" creationId="{00000000-0000-0000-0000-000000000000}"/>
          </ac:spMkLst>
        </pc:spChg>
      </pc:sldChg>
      <pc:sldChg chg="modSp">
        <pc:chgData name="" userId="f28ab72c354ddfd1" providerId="LiveId" clId="{D3458A90-129B-43A0-93E2-7EB7A6525904}" dt="2021-09-29T20:08:00.462" v="7" actId="1076"/>
        <pc:sldMkLst>
          <pc:docMk/>
          <pc:sldMk cId="3375051889" sldId="282"/>
        </pc:sldMkLst>
        <pc:spChg chg="mod">
          <ac:chgData name="" userId="f28ab72c354ddfd1" providerId="LiveId" clId="{D3458A90-129B-43A0-93E2-7EB7A6525904}" dt="2021-09-29T20:08:00.462" v="7" actId="1076"/>
          <ac:spMkLst>
            <pc:docMk/>
            <pc:sldMk cId="3375051889" sldId="282"/>
            <ac:spMk id="4" creationId="{00000000-0000-0000-0000-000000000000}"/>
          </ac:spMkLst>
        </pc:spChg>
        <pc:spChg chg="mod">
          <ac:chgData name="" userId="f28ab72c354ddfd1" providerId="LiveId" clId="{D3458A90-129B-43A0-93E2-7EB7A6525904}" dt="2021-09-29T20:07:46.717" v="6" actId="6549"/>
          <ac:spMkLst>
            <pc:docMk/>
            <pc:sldMk cId="3375051889" sldId="282"/>
            <ac:spMk id="8" creationId="{00000000-0000-0000-0000-000000000000}"/>
          </ac:spMkLst>
        </pc:spChg>
      </pc:sldChg>
      <pc:sldChg chg="modSp add">
        <pc:chgData name="" userId="f28ab72c354ddfd1" providerId="LiveId" clId="{D3458A90-129B-43A0-93E2-7EB7A6525904}" dt="2021-09-29T20:08:21.558" v="11" actId="207"/>
        <pc:sldMkLst>
          <pc:docMk/>
          <pc:sldMk cId="346534097" sldId="293"/>
        </pc:sldMkLst>
        <pc:spChg chg="mod">
          <ac:chgData name="" userId="f28ab72c354ddfd1" providerId="LiveId" clId="{D3458A90-129B-43A0-93E2-7EB7A6525904}" dt="2021-09-29T20:08:11.707" v="9" actId="1076"/>
          <ac:spMkLst>
            <pc:docMk/>
            <pc:sldMk cId="346534097" sldId="293"/>
            <ac:spMk id="4" creationId="{00000000-0000-0000-0000-000000000000}"/>
          </ac:spMkLst>
        </pc:spChg>
        <pc:spChg chg="mod">
          <ac:chgData name="" userId="f28ab72c354ddfd1" providerId="LiveId" clId="{D3458A90-129B-43A0-93E2-7EB7A6525904}" dt="2021-09-29T20:08:21.558" v="11" actId="207"/>
          <ac:spMkLst>
            <pc:docMk/>
            <pc:sldMk cId="346534097" sldId="293"/>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8D5DC-A4D2-43DE-AB18-3CC387A825DC}" type="datetimeFigureOut">
              <a:rPr lang="en-US" smtClean="0"/>
              <a:t>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E4EB6-0454-427D-9FD8-1EB6793EBE1A}" type="slidenum">
              <a:rPr lang="en-US" smtClean="0"/>
              <a:t>‹#›</a:t>
            </a:fld>
            <a:endParaRPr lang="en-US"/>
          </a:p>
        </p:txBody>
      </p:sp>
    </p:spTree>
    <p:extLst>
      <p:ext uri="{BB962C8B-B14F-4D97-AF65-F5344CB8AC3E}">
        <p14:creationId xmlns:p14="http://schemas.microsoft.com/office/powerpoint/2010/main" val="30042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416DE1-B6C4-44D8-8441-29EC675057ED}" type="datetime1">
              <a:rPr lang="en-US" smtClean="0"/>
              <a:t>1/3/2022</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Lesson 0 - Winter 2022</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33206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60E4E5-9484-4D6D-91A6-A2117F2741E3}" type="datetime1">
              <a:rPr lang="en-US" smtClean="0"/>
              <a:t>1/3/2022</a:t>
            </a:fld>
            <a:endParaRPr lang="en-US"/>
          </a:p>
        </p:txBody>
      </p:sp>
      <p:sp>
        <p:nvSpPr>
          <p:cNvPr id="5" name="Footer Placeholder 4"/>
          <p:cNvSpPr>
            <a:spLocks noGrp="1"/>
          </p:cNvSpPr>
          <p:nvPr>
            <p:ph type="ftr" sz="quarter" idx="11"/>
          </p:nvPr>
        </p:nvSpPr>
        <p:spPr/>
        <p:txBody>
          <a:bodyPr/>
          <a:lstStyle/>
          <a:p>
            <a:r>
              <a:rPr lang="en-US" dirty="0"/>
              <a:t>Lesson 0 - Winter 2022</a:t>
            </a:r>
          </a:p>
        </p:txBody>
      </p:sp>
      <p:sp>
        <p:nvSpPr>
          <p:cNvPr id="6" name="Slide Number Placeholder 5"/>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205985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C84CB3-0E82-4267-981D-591DBBFC899B}" type="datetime1">
              <a:rPr lang="en-US" smtClean="0"/>
              <a:t>1/3/2022</a:t>
            </a:fld>
            <a:endParaRPr lang="en-US"/>
          </a:p>
        </p:txBody>
      </p:sp>
      <p:sp>
        <p:nvSpPr>
          <p:cNvPr id="5" name="Footer Placeholder 4"/>
          <p:cNvSpPr>
            <a:spLocks noGrp="1"/>
          </p:cNvSpPr>
          <p:nvPr>
            <p:ph type="ftr" sz="quarter" idx="11"/>
          </p:nvPr>
        </p:nvSpPr>
        <p:spPr/>
        <p:txBody>
          <a:bodyPr/>
          <a:lstStyle/>
          <a:p>
            <a:r>
              <a:rPr lang="en-US" dirty="0"/>
              <a:t>Lesson 0 - Winter 2022</a:t>
            </a:r>
          </a:p>
        </p:txBody>
      </p:sp>
      <p:sp>
        <p:nvSpPr>
          <p:cNvPr id="6" name="Slide Number Placeholder 5"/>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2595239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36"/>
        <p:cNvGrpSpPr/>
        <p:nvPr/>
      </p:nvGrpSpPr>
      <p:grpSpPr>
        <a:xfrm>
          <a:off x="0" y="0"/>
          <a:ext cx="0" cy="0"/>
          <a:chOff x="0" y="0"/>
          <a:chExt cx="0" cy="0"/>
        </a:xfrm>
      </p:grpSpPr>
    </p:spTree>
    <p:extLst>
      <p:ext uri="{BB962C8B-B14F-4D97-AF65-F5344CB8AC3E}">
        <p14:creationId xmlns:p14="http://schemas.microsoft.com/office/powerpoint/2010/main" val="322704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18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1E43B9-2E10-483F-A954-84571B8548AA}" type="datetime1">
              <a:rPr lang="en-US" smtClean="0"/>
              <a:t>1/3/2022</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Lesson 0 - Winter 2022</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40490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D35F3C-9FCE-4537-B116-028F59D92EE8}" type="datetime1">
              <a:rPr lang="en-US" smtClean="0"/>
              <a:t>1/3/2022</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Lesson 0 - Winter 2022</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89235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850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850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C9D8A7-B4C9-4967-85B2-293E7D5A3C7A}" type="datetime1">
              <a:rPr lang="en-US" smtClean="0"/>
              <a:t>1/3/2022</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Lesson 0 - Winter 2022</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32355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930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2500577"/>
            <a:ext cx="5183188" cy="3597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3F546A-8A14-465B-A0E2-2752AF3EBFC0}" type="datetime1">
              <a:rPr lang="en-US" smtClean="0"/>
              <a:t>1/3/2022</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dirty="0"/>
              <a:t>Lesson 0 - Winter 2022</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68312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7F19DC-0DC1-4D7A-B878-E3CD5E10E5CD}" type="datetime1">
              <a:rPr lang="en-US" smtClean="0"/>
              <a:t>1/3/2022</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t>Lesson 0 - Winter 2022</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377967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E107C-2FA9-4470-84EF-9C2C5B9D898A}" type="datetime1">
              <a:rPr lang="en-US" smtClean="0"/>
              <a:t>1/3/2022</a:t>
            </a:fld>
            <a:endParaRPr lang="en-US"/>
          </a:p>
        </p:txBody>
      </p:sp>
      <p:sp>
        <p:nvSpPr>
          <p:cNvPr id="3" name="Footer Placeholder 2"/>
          <p:cNvSpPr>
            <a:spLocks noGrp="1"/>
          </p:cNvSpPr>
          <p:nvPr>
            <p:ph type="ftr" sz="quarter" idx="11"/>
          </p:nvPr>
        </p:nvSpPr>
        <p:spPr/>
        <p:txBody>
          <a:bodyPr/>
          <a:lstStyle/>
          <a:p>
            <a:r>
              <a:rPr lang="en-US" dirty="0"/>
              <a:t>Lesson 0 - Winter 2022</a:t>
            </a:r>
          </a:p>
        </p:txBody>
      </p:sp>
      <p:sp>
        <p:nvSpPr>
          <p:cNvPr id="4" name="Slide Number Placeholder 3"/>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2197099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287BA4-3E60-43AF-9A32-C0126441F12A}" type="datetime1">
              <a:rPr lang="en-US" smtClean="0"/>
              <a:t>1/3/2022</a:t>
            </a:fld>
            <a:endParaRPr lang="en-US"/>
          </a:p>
        </p:txBody>
      </p:sp>
      <p:sp>
        <p:nvSpPr>
          <p:cNvPr id="6" name="Footer Placeholder 5"/>
          <p:cNvSpPr>
            <a:spLocks noGrp="1"/>
          </p:cNvSpPr>
          <p:nvPr>
            <p:ph type="ftr" sz="quarter" idx="11"/>
          </p:nvPr>
        </p:nvSpPr>
        <p:spPr/>
        <p:txBody>
          <a:bodyPr/>
          <a:lstStyle/>
          <a:p>
            <a:r>
              <a:rPr lang="en-US" dirty="0"/>
              <a:t>Lesson 0 - Winter 2022</a:t>
            </a:r>
          </a:p>
        </p:txBody>
      </p:sp>
      <p:sp>
        <p:nvSpPr>
          <p:cNvPr id="7" name="Slide Number Placeholder 6"/>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425447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E26358-B175-4B79-B008-DF413C1296F8}" type="datetime1">
              <a:rPr lang="en-US" smtClean="0"/>
              <a:t>1/3/2022</a:t>
            </a:fld>
            <a:endParaRPr lang="en-US"/>
          </a:p>
        </p:txBody>
      </p:sp>
      <p:sp>
        <p:nvSpPr>
          <p:cNvPr id="6" name="Footer Placeholder 5"/>
          <p:cNvSpPr>
            <a:spLocks noGrp="1"/>
          </p:cNvSpPr>
          <p:nvPr>
            <p:ph type="ftr" sz="quarter" idx="11"/>
          </p:nvPr>
        </p:nvSpPr>
        <p:spPr/>
        <p:txBody>
          <a:bodyPr/>
          <a:lstStyle/>
          <a:p>
            <a:r>
              <a:rPr lang="en-US" dirty="0"/>
              <a:t>Lesson 0 - Winter 2022</a:t>
            </a:r>
          </a:p>
        </p:txBody>
      </p:sp>
      <p:sp>
        <p:nvSpPr>
          <p:cNvPr id="7" name="Slide Number Placeholder 6"/>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334457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7C505-D5FD-46D8-B0F4-99194C555ECC}" type="datetime1">
              <a:rPr lang="en-US" smtClean="0"/>
              <a:t>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Lesson 0 - Winter 2022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C886E-6997-4228-A88B-2272D22D50D1}"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180666"/>
            <a:ext cx="12192000" cy="677334"/>
          </a:xfrm>
          <a:prstGeom prst="rect">
            <a:avLst/>
          </a:prstGeom>
        </p:spPr>
      </p:pic>
    </p:spTree>
    <p:extLst>
      <p:ext uri="{BB962C8B-B14F-4D97-AF65-F5344CB8AC3E}">
        <p14:creationId xmlns:p14="http://schemas.microsoft.com/office/powerpoint/2010/main" val="868790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courses.cs.washington.edu/courses/cse142/22wi/syllabus.html#resubmissio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courses.cs.washington.edu/courses/cse142/22wi/syllabus.html#gradin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courses.cs.washington.edu/courses/cse142/22wi/syllabus.html#collaborationandacademicconduc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courses.cs.washington.edu/courses/cse142/22wi/syllabus.html#amnest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mailto:champk@cs.washington.edu"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calendly.com/kasey-champion" TargetMode="External"/></Relationships>
</file>

<file path=ppt/slides/_rels/slide6.xml.rels><?xml version="1.0" encoding="UTF-8" standalone="yes"?>
<Relationships xmlns="http://schemas.openxmlformats.org/package/2006/relationships"><Relationship Id="rId13" Type="http://schemas.openxmlformats.org/officeDocument/2006/relationships/image" Target="../media/image18.jpeg"/><Relationship Id="rId18" Type="http://schemas.openxmlformats.org/officeDocument/2006/relationships/image" Target="../media/image23.jpeg"/><Relationship Id="rId26" Type="http://schemas.openxmlformats.org/officeDocument/2006/relationships/image" Target="../media/image31.jpeg"/><Relationship Id="rId21" Type="http://schemas.openxmlformats.org/officeDocument/2006/relationships/image" Target="../media/image26.jpeg"/><Relationship Id="rId34" Type="http://schemas.openxmlformats.org/officeDocument/2006/relationships/image" Target="../media/image39.jpeg"/><Relationship Id="rId7" Type="http://schemas.openxmlformats.org/officeDocument/2006/relationships/image" Target="../media/image12.jpeg"/><Relationship Id="rId12" Type="http://schemas.openxmlformats.org/officeDocument/2006/relationships/image" Target="../media/image17.jpg"/><Relationship Id="rId17" Type="http://schemas.openxmlformats.org/officeDocument/2006/relationships/image" Target="../media/image22.jpeg"/><Relationship Id="rId25" Type="http://schemas.openxmlformats.org/officeDocument/2006/relationships/image" Target="../media/image30.jpeg"/><Relationship Id="rId33" Type="http://schemas.openxmlformats.org/officeDocument/2006/relationships/image" Target="../media/image38.jpeg"/><Relationship Id="rId2" Type="http://schemas.openxmlformats.org/officeDocument/2006/relationships/image" Target="../media/image7.jpeg"/><Relationship Id="rId16" Type="http://schemas.openxmlformats.org/officeDocument/2006/relationships/image" Target="../media/image21.jpeg"/><Relationship Id="rId20" Type="http://schemas.openxmlformats.org/officeDocument/2006/relationships/image" Target="../media/image25.JPG"/><Relationship Id="rId29"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24" Type="http://schemas.openxmlformats.org/officeDocument/2006/relationships/image" Target="../media/image29.jpeg"/><Relationship Id="rId32" Type="http://schemas.openxmlformats.org/officeDocument/2006/relationships/image" Target="../media/image37.jpeg"/><Relationship Id="rId37" Type="http://schemas.openxmlformats.org/officeDocument/2006/relationships/image" Target="../media/image42.jpeg"/><Relationship Id="rId5" Type="http://schemas.openxmlformats.org/officeDocument/2006/relationships/image" Target="../media/image10.png"/><Relationship Id="rId15" Type="http://schemas.openxmlformats.org/officeDocument/2006/relationships/image" Target="../media/image20.jpg"/><Relationship Id="rId23" Type="http://schemas.openxmlformats.org/officeDocument/2006/relationships/image" Target="../media/image28.jpg"/><Relationship Id="rId28" Type="http://schemas.openxmlformats.org/officeDocument/2006/relationships/image" Target="../media/image33.jpeg"/><Relationship Id="rId36" Type="http://schemas.openxmlformats.org/officeDocument/2006/relationships/image" Target="../media/image41.png"/><Relationship Id="rId10" Type="http://schemas.openxmlformats.org/officeDocument/2006/relationships/image" Target="../media/image15.jp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jpeg"/><Relationship Id="rId22" Type="http://schemas.openxmlformats.org/officeDocument/2006/relationships/image" Target="../media/image27.jpeg"/><Relationship Id="rId27" Type="http://schemas.openxmlformats.org/officeDocument/2006/relationships/image" Target="../media/image32.jpeg"/><Relationship Id="rId30" Type="http://schemas.openxmlformats.org/officeDocument/2006/relationships/image" Target="../media/image35.png"/><Relationship Id="rId35" Type="http://schemas.openxmlformats.org/officeDocument/2006/relationships/image" Target="../media/image40.png"/><Relationship Id="rId8" Type="http://schemas.openxmlformats.org/officeDocument/2006/relationships/image" Target="../media/image13.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to CSE 142!</a:t>
            </a:r>
          </a:p>
        </p:txBody>
      </p:sp>
      <p:sp>
        <p:nvSpPr>
          <p:cNvPr id="3" name="Subtitle 2"/>
          <p:cNvSpPr>
            <a:spLocks noGrp="1"/>
          </p:cNvSpPr>
          <p:nvPr>
            <p:ph type="subTitle" idx="1"/>
          </p:nvPr>
        </p:nvSpPr>
        <p:spPr>
          <a:xfrm>
            <a:off x="1524000" y="3602038"/>
            <a:ext cx="9144000" cy="1007799"/>
          </a:xfrm>
        </p:spPr>
        <p:txBody>
          <a:bodyPr/>
          <a:lstStyle/>
          <a:p>
            <a:r>
              <a:rPr lang="en-US" dirty="0"/>
              <a:t>Brett Wortzman/Kasey Champion</a:t>
            </a:r>
          </a:p>
          <a:p>
            <a:r>
              <a:rPr lang="en-US" dirty="0"/>
              <a:t>Winter 2022</a:t>
            </a:r>
          </a:p>
        </p:txBody>
      </p:sp>
      <p:sp>
        <p:nvSpPr>
          <p:cNvPr id="4" name="Subtitle 2"/>
          <p:cNvSpPr txBox="1">
            <a:spLocks/>
          </p:cNvSpPr>
          <p:nvPr/>
        </p:nvSpPr>
        <p:spPr>
          <a:xfrm>
            <a:off x="1524000" y="4701912"/>
            <a:ext cx="9144000" cy="10077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i="1" dirty="0"/>
          </a:p>
        </p:txBody>
      </p:sp>
    </p:spTree>
    <p:extLst>
      <p:ext uri="{BB962C8B-B14F-4D97-AF65-F5344CB8AC3E}">
        <p14:creationId xmlns:p14="http://schemas.microsoft.com/office/powerpoint/2010/main" val="878207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Components</a:t>
            </a:r>
          </a:p>
        </p:txBody>
      </p:sp>
      <p:sp>
        <p:nvSpPr>
          <p:cNvPr id="3" name="Content Placeholder 2"/>
          <p:cNvSpPr>
            <a:spLocks noGrp="1"/>
          </p:cNvSpPr>
          <p:nvPr>
            <p:ph type="body" idx="1"/>
          </p:nvPr>
        </p:nvSpPr>
        <p:spPr>
          <a:xfrm>
            <a:off x="839788" y="1681163"/>
            <a:ext cx="5157787" cy="518480"/>
          </a:xfrm>
        </p:spPr>
        <p:txBody>
          <a:bodyPr>
            <a:normAutofit/>
          </a:bodyPr>
          <a:lstStyle/>
          <a:p>
            <a:r>
              <a:rPr lang="en-US" dirty="0"/>
              <a:t>Lessons (aka Lectures)</a:t>
            </a:r>
          </a:p>
        </p:txBody>
      </p:sp>
      <p:sp>
        <p:nvSpPr>
          <p:cNvPr id="6" name="Content Placeholder 5"/>
          <p:cNvSpPr>
            <a:spLocks noGrp="1"/>
          </p:cNvSpPr>
          <p:nvPr>
            <p:ph sz="half" idx="2"/>
          </p:nvPr>
        </p:nvSpPr>
        <p:spPr>
          <a:xfrm>
            <a:off x="839788" y="2195145"/>
            <a:ext cx="5157787" cy="3228193"/>
          </a:xfrm>
        </p:spPr>
        <p:txBody>
          <a:bodyPr>
            <a:normAutofit fontScale="92500" lnSpcReduction="10000"/>
          </a:bodyPr>
          <a:lstStyle/>
          <a:p>
            <a:r>
              <a:rPr lang="en-US" dirty="0"/>
              <a:t>MWF, 11:30 or 3:30</a:t>
            </a:r>
          </a:p>
          <a:p>
            <a:r>
              <a:rPr lang="en-US" dirty="0"/>
              <a:t>Held live in KNE*; recordings released after</a:t>
            </a:r>
          </a:p>
          <a:p>
            <a:r>
              <a:rPr lang="en-US" dirty="0"/>
              <a:t>First introductions to course concepts</a:t>
            </a:r>
          </a:p>
          <a:p>
            <a:r>
              <a:rPr lang="en-US" dirty="0"/>
              <a:t>Mix of presentation of content and practice activities/problems</a:t>
            </a:r>
          </a:p>
          <a:p>
            <a:r>
              <a:rPr lang="en-US" dirty="0"/>
              <a:t>Occasional pre-work</a:t>
            </a:r>
          </a:p>
        </p:txBody>
      </p:sp>
      <p:sp>
        <p:nvSpPr>
          <p:cNvPr id="8" name="Text Placeholder 7"/>
          <p:cNvSpPr>
            <a:spLocks noGrp="1"/>
          </p:cNvSpPr>
          <p:nvPr>
            <p:ph type="body" sz="quarter" idx="3"/>
          </p:nvPr>
        </p:nvSpPr>
        <p:spPr>
          <a:xfrm>
            <a:off x="6172200" y="1681163"/>
            <a:ext cx="5183188" cy="513982"/>
          </a:xfrm>
        </p:spPr>
        <p:txBody>
          <a:bodyPr/>
          <a:lstStyle/>
          <a:p>
            <a:r>
              <a:rPr lang="en-US" dirty="0"/>
              <a:t>Sections</a:t>
            </a:r>
          </a:p>
        </p:txBody>
      </p:sp>
      <p:sp>
        <p:nvSpPr>
          <p:cNvPr id="9" name="Content Placeholder 8"/>
          <p:cNvSpPr>
            <a:spLocks noGrp="1"/>
          </p:cNvSpPr>
          <p:nvPr>
            <p:ph sz="quarter" idx="4"/>
          </p:nvPr>
        </p:nvSpPr>
        <p:spPr>
          <a:xfrm>
            <a:off x="6170612" y="2195145"/>
            <a:ext cx="5183188" cy="3223695"/>
          </a:xfrm>
        </p:spPr>
        <p:txBody>
          <a:bodyPr>
            <a:normAutofit fontScale="92500" lnSpcReduction="10000"/>
          </a:bodyPr>
          <a:lstStyle/>
          <a:p>
            <a:r>
              <a:rPr lang="en-US" dirty="0" err="1"/>
              <a:t>Th</a:t>
            </a:r>
            <a:r>
              <a:rPr lang="en-US" dirty="0"/>
              <a:t>, various times</a:t>
            </a:r>
          </a:p>
          <a:p>
            <a:r>
              <a:rPr lang="en-US" dirty="0"/>
              <a:t>Led by TAs </a:t>
            </a:r>
          </a:p>
          <a:p>
            <a:r>
              <a:rPr lang="en-US" dirty="0"/>
              <a:t>Held live in person*; </a:t>
            </a:r>
            <a:r>
              <a:rPr lang="en-US" b="1" i="1" dirty="0"/>
              <a:t>not </a:t>
            </a:r>
            <a:r>
              <a:rPr lang="en-US" dirty="0"/>
              <a:t>recorded</a:t>
            </a:r>
          </a:p>
          <a:p>
            <a:pPr lvl="1"/>
            <a:r>
              <a:rPr lang="en-US" dirty="0"/>
              <a:t>Materials will be released online afterwards</a:t>
            </a:r>
          </a:p>
          <a:p>
            <a:r>
              <a:rPr lang="en-US" dirty="0"/>
              <a:t>Additional review, discussion, and practice</a:t>
            </a:r>
          </a:p>
          <a:p>
            <a:r>
              <a:rPr lang="en-US" dirty="0"/>
              <a:t>Mostly practice problems</a:t>
            </a:r>
          </a:p>
          <a:p>
            <a:endParaRPr lang="en-US" dirty="0"/>
          </a:p>
        </p:txBody>
      </p:sp>
      <p:sp>
        <p:nvSpPr>
          <p:cNvPr id="4" name="Footer Placeholder 3"/>
          <p:cNvSpPr>
            <a:spLocks noGrp="1"/>
          </p:cNvSpPr>
          <p:nvPr>
            <p:ph type="ftr" sz="quarter" idx="11"/>
          </p:nvPr>
        </p:nvSpPr>
        <p:spPr/>
        <p:txBody>
          <a:bodyPr/>
          <a:lstStyle/>
          <a:p>
            <a:r>
              <a:rPr lang="en-US" dirty="0"/>
              <a:t>Lesson 0 - Winter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10</a:t>
            </a:fld>
            <a:endParaRPr lang="en-US" dirty="0"/>
          </a:p>
        </p:txBody>
      </p:sp>
      <p:sp>
        <p:nvSpPr>
          <p:cNvPr id="7" name="TextBox 6"/>
          <p:cNvSpPr txBox="1"/>
          <p:nvPr/>
        </p:nvSpPr>
        <p:spPr>
          <a:xfrm>
            <a:off x="839788" y="5418840"/>
            <a:ext cx="10733164" cy="646331"/>
          </a:xfrm>
          <a:prstGeom prst="rect">
            <a:avLst/>
          </a:prstGeom>
          <a:noFill/>
        </p:spPr>
        <p:txBody>
          <a:bodyPr wrap="square" rtlCol="0">
            <a:spAutoFit/>
          </a:bodyPr>
          <a:lstStyle/>
          <a:p>
            <a:pPr algn="ctr"/>
            <a:r>
              <a:rPr lang="en-US" i="1" dirty="0"/>
              <a:t>Attendance is not taken, but you are responsible for all material (including announcements).</a:t>
            </a:r>
            <a:br>
              <a:rPr lang="en-US" i="1" dirty="0"/>
            </a:br>
            <a:r>
              <a:rPr lang="en-US" i="1" dirty="0"/>
              <a:t>*except for week 1</a:t>
            </a:r>
          </a:p>
        </p:txBody>
      </p:sp>
    </p:spTree>
    <p:extLst>
      <p:ext uri="{BB962C8B-B14F-4D97-AF65-F5344CB8AC3E}">
        <p14:creationId xmlns:p14="http://schemas.microsoft.com/office/powerpoint/2010/main" val="1878354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solidFill>
                  <a:schemeClr val="accent5"/>
                </a:solidFill>
              </a:rPr>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Ed</a:t>
            </a:r>
          </a:p>
          <a:p>
            <a:pPr lvl="1"/>
            <a:r>
              <a:rPr lang="en-US" dirty="0" err="1"/>
              <a:t>PollEverywhere</a:t>
            </a:r>
            <a:endParaRPr lang="en-US" dirty="0"/>
          </a:p>
          <a:p>
            <a:r>
              <a:rPr lang="en-US" dirty="0"/>
              <a:t>Assessment and grading</a:t>
            </a:r>
          </a:p>
          <a:p>
            <a:r>
              <a:rPr lang="en-US" dirty="0"/>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Winter 2022</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11</a:t>
            </a:fld>
            <a:endParaRPr lang="en-US" dirty="0">
              <a:solidFill>
                <a:schemeClr val="bg1"/>
              </a:solidFill>
            </a:endParaRPr>
          </a:p>
        </p:txBody>
      </p:sp>
      <p:sp>
        <p:nvSpPr>
          <p:cNvPr id="4" name="Right Arrow 3"/>
          <p:cNvSpPr/>
          <p:nvPr/>
        </p:nvSpPr>
        <p:spPr>
          <a:xfrm flipH="1">
            <a:off x="4095656" y="4181465"/>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5391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schemeClr val="bg1"/>
                </a:solidFill>
              </a:rPr>
              <a:t>Lesson 0 - Winter 2022</a:t>
            </a:r>
          </a:p>
        </p:txBody>
      </p:sp>
      <p:sp>
        <p:nvSpPr>
          <p:cNvPr id="6" name="Slide Number Placeholder 5"/>
          <p:cNvSpPr>
            <a:spLocks noGrp="1"/>
          </p:cNvSpPr>
          <p:nvPr>
            <p:ph type="sldNum" sz="quarter" idx="12"/>
          </p:nvPr>
        </p:nvSpPr>
        <p:spPr/>
        <p:txBody>
          <a:bodyPr/>
          <a:lstStyle/>
          <a:p>
            <a:fld id="{9D3C886E-6997-4228-A88B-2272D22D50D1}" type="slidenum">
              <a:rPr lang="en-US" smtClean="0">
                <a:solidFill>
                  <a:schemeClr val="bg1"/>
                </a:solidFill>
              </a:rPr>
              <a:pPr/>
              <a:t>12</a:t>
            </a:fld>
            <a:endParaRPr lang="en-US" dirty="0">
              <a:solidFill>
                <a:schemeClr val="bg1"/>
              </a:solidFill>
            </a:endParaRPr>
          </a:p>
        </p:txBody>
      </p:sp>
      <p:pic>
        <p:nvPicPr>
          <p:cNvPr id="2050" name="Picture 2" descr="https://lh3.googleusercontent.com/hc_rn47Rrv_0lYi1TgIpEV0y6gMYkyYCu-bWRckykKcw-J6095JOR8X8-sgIyLfyJPofnQ4XpqGntu1A0ga4oKIbiRT8rsGoIJIYMaAk7jsaM3TRPXTP6SmgCiplpDZWWhf74HxWK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520" y="411480"/>
            <a:ext cx="8108959" cy="540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118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Digression: My Pandemic Hobby</a:t>
            </a:r>
          </a:p>
        </p:txBody>
      </p:sp>
      <p:sp>
        <p:nvSpPr>
          <p:cNvPr id="5" name="Content Placeholder 4">
            <a:extLst>
              <a:ext uri="{FF2B5EF4-FFF2-40B4-BE49-F238E27FC236}">
                <a16:creationId xmlns:a16="http://schemas.microsoft.com/office/drawing/2014/main" id="{56BCD5CD-B453-4D6D-B9FB-370F7D77D9B3}"/>
              </a:ext>
            </a:extLst>
          </p:cNvPr>
          <p:cNvSpPr>
            <a:spLocks noGrp="1"/>
          </p:cNvSpPr>
          <p:nvPr>
            <p:ph idx="1"/>
          </p:nvPr>
        </p:nvSpPr>
        <p:spPr/>
        <p:txBody>
          <a:bodyPr/>
          <a:lstStyle/>
          <a:p>
            <a:pPr marL="0" indent="0">
              <a:buNone/>
            </a:pPr>
            <a:r>
              <a:rPr lang="en-US" i="1" dirty="0"/>
              <a:t>Amigurumi: </a:t>
            </a:r>
            <a:r>
              <a:rPr lang="en-US" dirty="0"/>
              <a:t>Japanese art of creating crocheted or knitted stuffed toys</a:t>
            </a:r>
            <a:endParaRPr lang="en-US" i="1" dirty="0"/>
          </a:p>
        </p:txBody>
      </p:sp>
      <p:sp>
        <p:nvSpPr>
          <p:cNvPr id="2" name="Footer Placeholder 1"/>
          <p:cNvSpPr>
            <a:spLocks noGrp="1"/>
          </p:cNvSpPr>
          <p:nvPr>
            <p:ph type="ftr" sz="quarter" idx="11"/>
          </p:nvPr>
        </p:nvSpPr>
        <p:spPr/>
        <p:txBody>
          <a:bodyPr/>
          <a:lstStyle/>
          <a:p>
            <a:r>
              <a:rPr lang="en-US" dirty="0"/>
              <a:t>Lesson 0 - Winter 2022</a:t>
            </a:r>
          </a:p>
        </p:txBody>
      </p:sp>
      <p:sp>
        <p:nvSpPr>
          <p:cNvPr id="3" name="Slide Number Placeholder 2"/>
          <p:cNvSpPr>
            <a:spLocks noGrp="1"/>
          </p:cNvSpPr>
          <p:nvPr>
            <p:ph type="sldNum" sz="quarter" idx="12"/>
          </p:nvPr>
        </p:nvSpPr>
        <p:spPr/>
        <p:txBody>
          <a:bodyPr/>
          <a:lstStyle/>
          <a:p>
            <a:fld id="{9D3C886E-6997-4228-A88B-2272D22D50D1}" type="slidenum">
              <a:rPr lang="en-US" smtClean="0"/>
              <a:pPr/>
              <a:t>13</a:t>
            </a:fld>
            <a:endParaRPr lang="en-US"/>
          </a:p>
        </p:txBody>
      </p:sp>
      <p:pic>
        <p:nvPicPr>
          <p:cNvPr id="1028" name="Picture 4" descr="Woobles penguin">
            <a:extLst>
              <a:ext uri="{FF2B5EF4-FFF2-40B4-BE49-F238E27FC236}">
                <a16:creationId xmlns:a16="http://schemas.microsoft.com/office/drawing/2014/main" id="{6A43FB6B-E1E8-4873-B656-A03C583AD0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00" t="23600" r="5000"/>
          <a:stretch/>
        </p:blipFill>
        <p:spPr bwMode="auto">
          <a:xfrm>
            <a:off x="838200" y="2534195"/>
            <a:ext cx="3372312" cy="318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432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Digression: My Pandemic Hobby</a:t>
            </a:r>
          </a:p>
        </p:txBody>
      </p:sp>
      <p:sp>
        <p:nvSpPr>
          <p:cNvPr id="5" name="Content Placeholder 4">
            <a:extLst>
              <a:ext uri="{FF2B5EF4-FFF2-40B4-BE49-F238E27FC236}">
                <a16:creationId xmlns:a16="http://schemas.microsoft.com/office/drawing/2014/main" id="{56BCD5CD-B453-4D6D-B9FB-370F7D77D9B3}"/>
              </a:ext>
            </a:extLst>
          </p:cNvPr>
          <p:cNvSpPr>
            <a:spLocks noGrp="1"/>
          </p:cNvSpPr>
          <p:nvPr>
            <p:ph idx="1"/>
          </p:nvPr>
        </p:nvSpPr>
        <p:spPr>
          <a:xfrm>
            <a:off x="838200" y="1825625"/>
            <a:ext cx="10273937" cy="4218516"/>
          </a:xfrm>
        </p:spPr>
        <p:txBody>
          <a:bodyPr/>
          <a:lstStyle/>
          <a:p>
            <a:pPr marL="0" indent="0">
              <a:buNone/>
            </a:pPr>
            <a:r>
              <a:rPr lang="en-US" i="1" dirty="0"/>
              <a:t>Amigurumi: </a:t>
            </a:r>
            <a:r>
              <a:rPr lang="en-US" dirty="0"/>
              <a:t>Japanese art of creating crocheted or knitted stuffed toys</a:t>
            </a:r>
            <a:endParaRPr lang="en-US" i="1" dirty="0"/>
          </a:p>
        </p:txBody>
      </p:sp>
      <p:sp>
        <p:nvSpPr>
          <p:cNvPr id="2" name="Footer Placeholder 1"/>
          <p:cNvSpPr>
            <a:spLocks noGrp="1"/>
          </p:cNvSpPr>
          <p:nvPr>
            <p:ph type="ftr" sz="quarter" idx="11"/>
          </p:nvPr>
        </p:nvSpPr>
        <p:spPr/>
        <p:txBody>
          <a:bodyPr/>
          <a:lstStyle/>
          <a:p>
            <a:r>
              <a:rPr lang="en-US" dirty="0"/>
              <a:t>Lesson 0 - Winter 2022</a:t>
            </a:r>
          </a:p>
        </p:txBody>
      </p:sp>
      <p:sp>
        <p:nvSpPr>
          <p:cNvPr id="3" name="Slide Number Placeholder 2"/>
          <p:cNvSpPr>
            <a:spLocks noGrp="1"/>
          </p:cNvSpPr>
          <p:nvPr>
            <p:ph type="sldNum" sz="quarter" idx="12"/>
          </p:nvPr>
        </p:nvSpPr>
        <p:spPr/>
        <p:txBody>
          <a:bodyPr/>
          <a:lstStyle/>
          <a:p>
            <a:fld id="{9D3C886E-6997-4228-A88B-2272D22D50D1}" type="slidenum">
              <a:rPr lang="en-US" smtClean="0"/>
              <a:pPr/>
              <a:t>14</a:t>
            </a:fld>
            <a:endParaRPr lang="en-US"/>
          </a:p>
        </p:txBody>
      </p:sp>
      <p:pic>
        <p:nvPicPr>
          <p:cNvPr id="1026" name="Picture 2">
            <a:extLst>
              <a:ext uri="{FF2B5EF4-FFF2-40B4-BE49-F238E27FC236}">
                <a16:creationId xmlns:a16="http://schemas.microsoft.com/office/drawing/2014/main" id="{E920910A-E346-4A04-9067-6E5C1369AB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418" t="9557" r="15276" b="13344"/>
          <a:stretch/>
        </p:blipFill>
        <p:spPr bwMode="auto">
          <a:xfrm>
            <a:off x="7672334" y="2534196"/>
            <a:ext cx="3439803" cy="3187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obles penguin">
            <a:extLst>
              <a:ext uri="{FF2B5EF4-FFF2-40B4-BE49-F238E27FC236}">
                <a16:creationId xmlns:a16="http://schemas.microsoft.com/office/drawing/2014/main" id="{6A43FB6B-E1E8-4873-B656-A03C583AD0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00" t="23600" r="5000"/>
          <a:stretch/>
        </p:blipFill>
        <p:spPr bwMode="auto">
          <a:xfrm>
            <a:off x="838200" y="2534196"/>
            <a:ext cx="3372312" cy="318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832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Digression: My Pandemic Hobby</a:t>
            </a:r>
          </a:p>
        </p:txBody>
      </p:sp>
      <p:sp>
        <p:nvSpPr>
          <p:cNvPr id="5" name="Content Placeholder 4">
            <a:extLst>
              <a:ext uri="{FF2B5EF4-FFF2-40B4-BE49-F238E27FC236}">
                <a16:creationId xmlns:a16="http://schemas.microsoft.com/office/drawing/2014/main" id="{56BCD5CD-B453-4D6D-B9FB-370F7D77D9B3}"/>
              </a:ext>
            </a:extLst>
          </p:cNvPr>
          <p:cNvSpPr>
            <a:spLocks noGrp="1"/>
          </p:cNvSpPr>
          <p:nvPr>
            <p:ph idx="1"/>
          </p:nvPr>
        </p:nvSpPr>
        <p:spPr>
          <a:xfrm>
            <a:off x="838200" y="1825625"/>
            <a:ext cx="10273937" cy="4218516"/>
          </a:xfrm>
        </p:spPr>
        <p:txBody>
          <a:bodyPr/>
          <a:lstStyle/>
          <a:p>
            <a:pPr marL="0" indent="0">
              <a:buNone/>
            </a:pPr>
            <a:r>
              <a:rPr lang="en-US" i="1" dirty="0"/>
              <a:t>Amigurumi: </a:t>
            </a:r>
            <a:r>
              <a:rPr lang="en-US" dirty="0"/>
              <a:t>Japanese art of creating crocheted or knitted stuffed toys</a:t>
            </a:r>
            <a:endParaRPr lang="en-US" i="1" dirty="0"/>
          </a:p>
        </p:txBody>
      </p:sp>
      <p:sp>
        <p:nvSpPr>
          <p:cNvPr id="2" name="Footer Placeholder 1"/>
          <p:cNvSpPr>
            <a:spLocks noGrp="1"/>
          </p:cNvSpPr>
          <p:nvPr>
            <p:ph type="ftr" sz="quarter" idx="11"/>
          </p:nvPr>
        </p:nvSpPr>
        <p:spPr/>
        <p:txBody>
          <a:bodyPr/>
          <a:lstStyle/>
          <a:p>
            <a:r>
              <a:rPr lang="en-US" dirty="0"/>
              <a:t>Lesson 0 - Winter 2022</a:t>
            </a:r>
          </a:p>
        </p:txBody>
      </p:sp>
      <p:sp>
        <p:nvSpPr>
          <p:cNvPr id="3" name="Slide Number Placeholder 2"/>
          <p:cNvSpPr>
            <a:spLocks noGrp="1"/>
          </p:cNvSpPr>
          <p:nvPr>
            <p:ph type="sldNum" sz="quarter" idx="12"/>
          </p:nvPr>
        </p:nvSpPr>
        <p:spPr/>
        <p:txBody>
          <a:bodyPr/>
          <a:lstStyle/>
          <a:p>
            <a:fld id="{9D3C886E-6997-4228-A88B-2272D22D50D1}" type="slidenum">
              <a:rPr lang="en-US" smtClean="0"/>
              <a:pPr/>
              <a:t>15</a:t>
            </a:fld>
            <a:endParaRPr lang="en-US"/>
          </a:p>
        </p:txBody>
      </p:sp>
      <p:pic>
        <p:nvPicPr>
          <p:cNvPr id="1026" name="Picture 2">
            <a:extLst>
              <a:ext uri="{FF2B5EF4-FFF2-40B4-BE49-F238E27FC236}">
                <a16:creationId xmlns:a16="http://schemas.microsoft.com/office/drawing/2014/main" id="{E920910A-E346-4A04-9067-6E5C1369AB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69" t="9557" r="15277" b="13344"/>
          <a:stretch/>
        </p:blipFill>
        <p:spPr bwMode="auto">
          <a:xfrm>
            <a:off x="4946470" y="2534196"/>
            <a:ext cx="6165668" cy="3187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obles penguin">
            <a:extLst>
              <a:ext uri="{FF2B5EF4-FFF2-40B4-BE49-F238E27FC236}">
                <a16:creationId xmlns:a16="http://schemas.microsoft.com/office/drawing/2014/main" id="{6A43FB6B-E1E8-4873-B656-A03C583AD0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00" t="23600" r="5000"/>
          <a:stretch/>
        </p:blipFill>
        <p:spPr bwMode="auto">
          <a:xfrm>
            <a:off x="838200" y="2534196"/>
            <a:ext cx="3372312" cy="318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689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in CSE 142 (or anywhere)</a:t>
            </a:r>
          </a:p>
        </p:txBody>
      </p:sp>
      <p:sp>
        <p:nvSpPr>
          <p:cNvPr id="4" name="Footer Placeholder 3"/>
          <p:cNvSpPr>
            <a:spLocks noGrp="1"/>
          </p:cNvSpPr>
          <p:nvPr>
            <p:ph type="ftr" sz="quarter" idx="11"/>
          </p:nvPr>
        </p:nvSpPr>
        <p:spPr/>
        <p:txBody>
          <a:bodyPr/>
          <a:lstStyle/>
          <a:p>
            <a:r>
              <a:rPr lang="en-US" dirty="0"/>
              <a:t>Lesson 0 - Winter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16</a:t>
            </a:fld>
            <a:endParaRPr lang="en-US" dirty="0"/>
          </a:p>
        </p:txBody>
      </p:sp>
      <p:pic>
        <p:nvPicPr>
          <p:cNvPr id="9" name="Content Placeholder 8"/>
          <p:cNvPicPr>
            <a:picLocks noGrp="1" noChangeAspect="1"/>
          </p:cNvPicPr>
          <p:nvPr>
            <p:ph idx="1"/>
          </p:nvPr>
        </p:nvPicPr>
        <p:blipFill>
          <a:blip r:embed="rId2"/>
          <a:stretch>
            <a:fillRect/>
          </a:stretch>
        </p:blipFill>
        <p:spPr>
          <a:xfrm>
            <a:off x="1807588" y="1544773"/>
            <a:ext cx="8576823" cy="4217988"/>
          </a:xfrm>
          <a:prstGeom prst="rect">
            <a:avLst/>
          </a:prstGeom>
        </p:spPr>
      </p:pic>
    </p:spTree>
    <p:extLst>
      <p:ext uri="{BB962C8B-B14F-4D97-AF65-F5344CB8AC3E}">
        <p14:creationId xmlns:p14="http://schemas.microsoft.com/office/powerpoint/2010/main" val="849112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solidFill>
                  <a:schemeClr val="accent2"/>
                </a:solidFill>
              </a:rPr>
              <a:t>Tools and resources</a:t>
            </a:r>
          </a:p>
          <a:p>
            <a:pPr lvl="1"/>
            <a:r>
              <a:rPr lang="en-US" dirty="0">
                <a:solidFill>
                  <a:schemeClr val="accent2"/>
                </a:solidFill>
              </a:rPr>
              <a:t>Course Website</a:t>
            </a:r>
          </a:p>
          <a:p>
            <a:pPr lvl="1"/>
            <a:r>
              <a:rPr lang="en-US" dirty="0">
                <a:solidFill>
                  <a:schemeClr val="accent2"/>
                </a:solidFill>
              </a:rPr>
              <a:t>Ed</a:t>
            </a:r>
          </a:p>
          <a:p>
            <a:pPr lvl="1"/>
            <a:r>
              <a:rPr lang="en-US" dirty="0" err="1">
                <a:solidFill>
                  <a:schemeClr val="accent2"/>
                </a:solidFill>
              </a:rPr>
              <a:t>PollEverywhere</a:t>
            </a:r>
            <a:endParaRPr lang="en-US" dirty="0">
              <a:solidFill>
                <a:schemeClr val="accent2"/>
              </a:solidFill>
            </a:endParaRPr>
          </a:p>
          <a:p>
            <a:r>
              <a:rPr lang="en-US" dirty="0"/>
              <a:t>Assessment and grading</a:t>
            </a:r>
          </a:p>
          <a:p>
            <a:r>
              <a:rPr lang="en-US" dirty="0"/>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Winter 2022</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17</a:t>
            </a:fld>
            <a:endParaRPr lang="en-US" dirty="0">
              <a:solidFill>
                <a:schemeClr val="bg1"/>
              </a:solidFill>
            </a:endParaRPr>
          </a:p>
        </p:txBody>
      </p:sp>
      <p:sp>
        <p:nvSpPr>
          <p:cNvPr id="4" name="Right Arrow 3"/>
          <p:cNvSpPr/>
          <p:nvPr/>
        </p:nvSpPr>
        <p:spPr>
          <a:xfrm flipH="1">
            <a:off x="9467756" y="2009765"/>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850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Course Website</a:t>
            </a:r>
          </a:p>
        </p:txBody>
      </p:sp>
      <p:sp>
        <p:nvSpPr>
          <p:cNvPr id="5" name="Footer Placeholder 4"/>
          <p:cNvSpPr>
            <a:spLocks noGrp="1"/>
          </p:cNvSpPr>
          <p:nvPr>
            <p:ph type="ftr" sz="quarter" idx="11"/>
          </p:nvPr>
        </p:nvSpPr>
        <p:spPr/>
        <p:txBody>
          <a:bodyPr/>
          <a:lstStyle/>
          <a:p>
            <a:r>
              <a:rPr lang="en-US" dirty="0"/>
              <a:t>Lesson 0 - Winter 2022</a:t>
            </a:r>
          </a:p>
        </p:txBody>
      </p:sp>
      <p:sp>
        <p:nvSpPr>
          <p:cNvPr id="6" name="Slide Number Placeholder 5"/>
          <p:cNvSpPr>
            <a:spLocks noGrp="1"/>
          </p:cNvSpPr>
          <p:nvPr>
            <p:ph type="sldNum" sz="quarter" idx="12"/>
          </p:nvPr>
        </p:nvSpPr>
        <p:spPr/>
        <p:txBody>
          <a:bodyPr/>
          <a:lstStyle/>
          <a:p>
            <a:fld id="{9D3C886E-6997-4228-A88B-2272D22D50D1}" type="slidenum">
              <a:rPr lang="en-US" smtClean="0"/>
              <a:pPr/>
              <a:t>18</a:t>
            </a:fld>
            <a:endParaRPr lang="en-US" dirty="0"/>
          </a:p>
        </p:txBody>
      </p:sp>
      <p:sp>
        <p:nvSpPr>
          <p:cNvPr id="11" name="TextBox 10"/>
          <p:cNvSpPr txBox="1"/>
          <p:nvPr/>
        </p:nvSpPr>
        <p:spPr>
          <a:xfrm>
            <a:off x="1129328" y="1613158"/>
            <a:ext cx="3473152" cy="646331"/>
          </a:xfrm>
          <a:prstGeom prst="rect">
            <a:avLst/>
          </a:prstGeom>
          <a:ln cap="sq"/>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600" dirty="0">
                <a:solidFill>
                  <a:schemeClr val="bg1"/>
                </a:solidFill>
              </a:rPr>
              <a:t>cs.uw.edu/142</a:t>
            </a:r>
          </a:p>
        </p:txBody>
      </p:sp>
      <p:sp>
        <p:nvSpPr>
          <p:cNvPr id="14" name="Content Placeholder 2"/>
          <p:cNvSpPr txBox="1">
            <a:spLocks/>
          </p:cNvSpPr>
          <p:nvPr/>
        </p:nvSpPr>
        <p:spPr>
          <a:xfrm>
            <a:off x="838200" y="2423160"/>
            <a:ext cx="4320540" cy="3364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Primary source of course information (</a:t>
            </a:r>
            <a:r>
              <a:rPr lang="en-US" i="1" dirty="0"/>
              <a:t>not</a:t>
            </a:r>
            <a:r>
              <a:rPr lang="en-US" dirty="0"/>
              <a:t> Canvas)</a:t>
            </a:r>
          </a:p>
          <a:p>
            <a:r>
              <a:rPr lang="en-US" dirty="0"/>
              <a:t>Calendar will contain links to (almost) all resources</a:t>
            </a:r>
          </a:p>
          <a:p>
            <a:pPr marL="0" indent="0">
              <a:buNone/>
            </a:pPr>
            <a:endParaRPr lang="en-US" dirty="0"/>
          </a:p>
        </p:txBody>
      </p:sp>
      <p:pic>
        <p:nvPicPr>
          <p:cNvPr id="2" name="Content Placeholder 1">
            <a:extLst>
              <a:ext uri="{FF2B5EF4-FFF2-40B4-BE49-F238E27FC236}">
                <a16:creationId xmlns:a16="http://schemas.microsoft.com/office/drawing/2014/main" id="{0EA74021-1B9C-4AA2-BB6A-E5C5D4ED73DD}"/>
              </a:ext>
            </a:extLst>
          </p:cNvPr>
          <p:cNvPicPr>
            <a:picLocks noGrp="1" noChangeAspect="1"/>
          </p:cNvPicPr>
          <p:nvPr>
            <p:ph idx="1"/>
          </p:nvPr>
        </p:nvPicPr>
        <p:blipFill>
          <a:blip r:embed="rId2"/>
          <a:stretch>
            <a:fillRect/>
          </a:stretch>
        </p:blipFill>
        <p:spPr>
          <a:xfrm>
            <a:off x="5144148" y="1613158"/>
            <a:ext cx="6780798" cy="3449161"/>
          </a:xfrm>
          <a:prstGeom prst="rect">
            <a:avLst/>
          </a:prstGeom>
        </p:spPr>
      </p:pic>
    </p:spTree>
    <p:extLst>
      <p:ext uri="{BB962C8B-B14F-4D97-AF65-F5344CB8AC3E}">
        <p14:creationId xmlns:p14="http://schemas.microsoft.com/office/powerpoint/2010/main" val="1891491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EF7188-4863-47AE-A0DA-E1F014C12AF0}"/>
              </a:ext>
            </a:extLst>
          </p:cNvPr>
          <p:cNvPicPr>
            <a:picLocks noChangeAspect="1"/>
          </p:cNvPicPr>
          <p:nvPr/>
        </p:nvPicPr>
        <p:blipFill>
          <a:blip r:embed="rId2"/>
          <a:stretch>
            <a:fillRect/>
          </a:stretch>
        </p:blipFill>
        <p:spPr>
          <a:xfrm>
            <a:off x="457200" y="2370909"/>
            <a:ext cx="5985556" cy="3042316"/>
          </a:xfrm>
          <a:prstGeom prst="rect">
            <a:avLst/>
          </a:prstGeom>
        </p:spPr>
      </p:pic>
      <p:pic>
        <p:nvPicPr>
          <p:cNvPr id="13" name="Content Placeholder 1">
            <a:extLst>
              <a:ext uri="{FF2B5EF4-FFF2-40B4-BE49-F238E27FC236}">
                <a16:creationId xmlns:a16="http://schemas.microsoft.com/office/drawing/2014/main" id="{55611CC0-A21C-4B10-91BB-6BFD7240ED04}"/>
              </a:ext>
            </a:extLst>
          </p:cNvPr>
          <p:cNvPicPr>
            <a:picLocks noGrp="1" noChangeAspect="1"/>
          </p:cNvPicPr>
          <p:nvPr>
            <p:ph idx="1"/>
          </p:nvPr>
        </p:nvPicPr>
        <p:blipFill>
          <a:blip r:embed="rId3"/>
          <a:stretch>
            <a:fillRect/>
          </a:stretch>
        </p:blipFill>
        <p:spPr>
          <a:xfrm>
            <a:off x="6793866" y="1613158"/>
            <a:ext cx="5319878" cy="2706041"/>
          </a:xfrm>
          <a:prstGeom prst="rect">
            <a:avLst/>
          </a:prstGeom>
        </p:spPr>
      </p:pic>
      <p:sp>
        <p:nvSpPr>
          <p:cNvPr id="7" name="Title 6"/>
          <p:cNvSpPr>
            <a:spLocks noGrp="1"/>
          </p:cNvSpPr>
          <p:nvPr>
            <p:ph type="title"/>
          </p:nvPr>
        </p:nvSpPr>
        <p:spPr/>
        <p:txBody>
          <a:bodyPr/>
          <a:lstStyle/>
          <a:p>
            <a:r>
              <a:rPr lang="en-US" dirty="0"/>
              <a:t>Course Website</a:t>
            </a:r>
          </a:p>
        </p:txBody>
      </p:sp>
      <p:sp>
        <p:nvSpPr>
          <p:cNvPr id="5" name="Footer Placeholder 4"/>
          <p:cNvSpPr>
            <a:spLocks noGrp="1"/>
          </p:cNvSpPr>
          <p:nvPr>
            <p:ph type="ftr" sz="quarter" idx="11"/>
          </p:nvPr>
        </p:nvSpPr>
        <p:spPr/>
        <p:txBody>
          <a:bodyPr/>
          <a:lstStyle/>
          <a:p>
            <a:r>
              <a:rPr lang="en-US" dirty="0"/>
              <a:t>Lesson 0 - Winter 2022</a:t>
            </a:r>
          </a:p>
        </p:txBody>
      </p:sp>
      <p:sp>
        <p:nvSpPr>
          <p:cNvPr id="6" name="Slide Number Placeholder 5"/>
          <p:cNvSpPr>
            <a:spLocks noGrp="1"/>
          </p:cNvSpPr>
          <p:nvPr>
            <p:ph type="sldNum" sz="quarter" idx="12"/>
          </p:nvPr>
        </p:nvSpPr>
        <p:spPr/>
        <p:txBody>
          <a:bodyPr/>
          <a:lstStyle/>
          <a:p>
            <a:fld id="{9D3C886E-6997-4228-A88B-2272D22D50D1}" type="slidenum">
              <a:rPr lang="en-US" smtClean="0"/>
              <a:pPr/>
              <a:t>19</a:t>
            </a:fld>
            <a:endParaRPr lang="en-US" dirty="0"/>
          </a:p>
        </p:txBody>
      </p:sp>
      <p:sp>
        <p:nvSpPr>
          <p:cNvPr id="14" name="Content Placeholder 2"/>
          <p:cNvSpPr txBox="1">
            <a:spLocks/>
          </p:cNvSpPr>
          <p:nvPr/>
        </p:nvSpPr>
        <p:spPr>
          <a:xfrm>
            <a:off x="838200" y="2423160"/>
            <a:ext cx="4320540" cy="3364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Rectangle 7"/>
          <p:cNvSpPr/>
          <p:nvPr/>
        </p:nvSpPr>
        <p:spPr>
          <a:xfrm>
            <a:off x="11704910" y="1628587"/>
            <a:ext cx="222069" cy="12420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txBox="1">
            <a:spLocks/>
          </p:cNvSpPr>
          <p:nvPr/>
        </p:nvSpPr>
        <p:spPr>
          <a:xfrm>
            <a:off x="516980" y="1880485"/>
            <a:ext cx="5638800" cy="552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i="1" dirty="0"/>
              <a:t>Please review the syllabus ASAP.</a:t>
            </a:r>
          </a:p>
        </p:txBody>
      </p:sp>
      <p:sp>
        <p:nvSpPr>
          <p:cNvPr id="18" name="Rectangle 17"/>
          <p:cNvSpPr/>
          <p:nvPr/>
        </p:nvSpPr>
        <p:spPr>
          <a:xfrm>
            <a:off x="457200" y="2370910"/>
            <a:ext cx="6021977" cy="309456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cxnSpLocks/>
            <a:stCxn id="8" idx="1"/>
          </p:cNvCxnSpPr>
          <p:nvPr/>
        </p:nvCxnSpPr>
        <p:spPr>
          <a:xfrm flipH="1">
            <a:off x="6442756" y="1690688"/>
            <a:ext cx="5262154" cy="6802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2"/>
          </p:cNvCxnSpPr>
          <p:nvPr/>
        </p:nvCxnSpPr>
        <p:spPr>
          <a:xfrm flipH="1">
            <a:off x="6496067" y="1752788"/>
            <a:ext cx="5319878" cy="3712688"/>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90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Ed</a:t>
            </a:r>
          </a:p>
          <a:p>
            <a:pPr lvl="1"/>
            <a:r>
              <a:rPr lang="en-US" dirty="0" err="1"/>
              <a:t>PollEverywhere</a:t>
            </a:r>
            <a:endParaRPr lang="en-US" dirty="0"/>
          </a:p>
          <a:p>
            <a:r>
              <a:rPr lang="en-US" dirty="0"/>
              <a:t>Assessment and grading</a:t>
            </a:r>
          </a:p>
          <a:p>
            <a:r>
              <a:rPr lang="en-US" dirty="0"/>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Winter 2022</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4166411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9F1F98-072C-4CD7-A9F6-B23EF1EF6A41}"/>
              </a:ext>
            </a:extLst>
          </p:cNvPr>
          <p:cNvPicPr>
            <a:picLocks noChangeAspect="1"/>
          </p:cNvPicPr>
          <p:nvPr/>
        </p:nvPicPr>
        <p:blipFill>
          <a:blip r:embed="rId2"/>
          <a:stretch>
            <a:fillRect/>
          </a:stretch>
        </p:blipFill>
        <p:spPr>
          <a:xfrm>
            <a:off x="5607784" y="1825625"/>
            <a:ext cx="6157655" cy="3125965"/>
          </a:xfrm>
          <a:prstGeom prst="rect">
            <a:avLst/>
          </a:prstGeom>
        </p:spPr>
      </p:pic>
      <p:sp>
        <p:nvSpPr>
          <p:cNvPr id="2" name="Title 1"/>
          <p:cNvSpPr>
            <a:spLocks noGrp="1"/>
          </p:cNvSpPr>
          <p:nvPr>
            <p:ph type="title"/>
          </p:nvPr>
        </p:nvSpPr>
        <p:spPr/>
        <p:txBody>
          <a:bodyPr/>
          <a:lstStyle/>
          <a:p>
            <a:r>
              <a:rPr lang="en-US" dirty="0"/>
              <a:t>Ed</a:t>
            </a:r>
          </a:p>
        </p:txBody>
      </p:sp>
      <p:sp>
        <p:nvSpPr>
          <p:cNvPr id="3" name="Content Placeholder 2"/>
          <p:cNvSpPr>
            <a:spLocks noGrp="1"/>
          </p:cNvSpPr>
          <p:nvPr>
            <p:ph idx="1"/>
          </p:nvPr>
        </p:nvSpPr>
        <p:spPr>
          <a:xfrm>
            <a:off x="838200" y="1825625"/>
            <a:ext cx="5072269" cy="4218516"/>
          </a:xfrm>
        </p:spPr>
        <p:txBody>
          <a:bodyPr/>
          <a:lstStyle/>
          <a:p>
            <a:r>
              <a:rPr lang="en-US" dirty="0"/>
              <a:t>Our online learning platform</a:t>
            </a:r>
          </a:p>
          <a:p>
            <a:r>
              <a:rPr lang="en-US" dirty="0"/>
              <a:t>Lessons, sections, labs, assessments all here</a:t>
            </a:r>
          </a:p>
          <a:p>
            <a:r>
              <a:rPr lang="en-US" dirty="0"/>
              <a:t>Intro and walkthrough video forthcoming</a:t>
            </a:r>
          </a:p>
        </p:txBody>
      </p:sp>
      <p:sp>
        <p:nvSpPr>
          <p:cNvPr id="4" name="Footer Placeholder 3"/>
          <p:cNvSpPr>
            <a:spLocks noGrp="1"/>
          </p:cNvSpPr>
          <p:nvPr>
            <p:ph type="ftr" sz="quarter" idx="11"/>
          </p:nvPr>
        </p:nvSpPr>
        <p:spPr/>
        <p:txBody>
          <a:bodyPr/>
          <a:lstStyle/>
          <a:p>
            <a:r>
              <a:rPr lang="en-US" dirty="0"/>
              <a:t>Lesson 0 - Winter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20</a:t>
            </a:fld>
            <a:endParaRPr lang="en-US" dirty="0"/>
          </a:p>
        </p:txBody>
      </p:sp>
    </p:spTree>
    <p:extLst>
      <p:ext uri="{BB962C8B-B14F-4D97-AF65-F5344CB8AC3E}">
        <p14:creationId xmlns:p14="http://schemas.microsoft.com/office/powerpoint/2010/main" val="1045564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752" t="11918"/>
          <a:stretch/>
        </p:blipFill>
        <p:spPr>
          <a:xfrm>
            <a:off x="5532680" y="1296025"/>
            <a:ext cx="6155839" cy="4453920"/>
          </a:xfrm>
          <a:prstGeom prst="rect">
            <a:avLst/>
          </a:prstGeom>
        </p:spPr>
      </p:pic>
      <p:sp>
        <p:nvSpPr>
          <p:cNvPr id="2" name="Title 1"/>
          <p:cNvSpPr>
            <a:spLocks noGrp="1"/>
          </p:cNvSpPr>
          <p:nvPr>
            <p:ph type="title"/>
          </p:nvPr>
        </p:nvSpPr>
        <p:spPr/>
        <p:txBody>
          <a:bodyPr/>
          <a:lstStyle/>
          <a:p>
            <a:r>
              <a:rPr lang="en-US" dirty="0" err="1"/>
              <a:t>PollEverywhere</a:t>
            </a:r>
            <a:endParaRPr lang="en-US" dirty="0"/>
          </a:p>
        </p:txBody>
      </p:sp>
      <p:sp>
        <p:nvSpPr>
          <p:cNvPr id="3" name="Content Placeholder 2"/>
          <p:cNvSpPr>
            <a:spLocks noGrp="1"/>
          </p:cNvSpPr>
          <p:nvPr>
            <p:ph idx="1"/>
          </p:nvPr>
        </p:nvSpPr>
        <p:spPr>
          <a:xfrm>
            <a:off x="838200" y="2207623"/>
            <a:ext cx="4027714" cy="3836518"/>
          </a:xfrm>
        </p:spPr>
        <p:txBody>
          <a:bodyPr/>
          <a:lstStyle/>
          <a:p>
            <a:pPr marL="0" indent="0">
              <a:buNone/>
            </a:pPr>
            <a:r>
              <a:rPr lang="en-US" dirty="0"/>
              <a:t>Two purposes (at least):</a:t>
            </a:r>
          </a:p>
          <a:p>
            <a:r>
              <a:rPr lang="en-US" dirty="0"/>
              <a:t>Questions backchannel</a:t>
            </a:r>
          </a:p>
          <a:p>
            <a:pPr marL="515938" lvl="1"/>
            <a:r>
              <a:rPr lang="en-US" dirty="0"/>
              <a:t>Ask questions at any time</a:t>
            </a:r>
          </a:p>
          <a:p>
            <a:pPr marL="515938" lvl="1"/>
            <a:r>
              <a:rPr lang="en-US" dirty="0"/>
              <a:t>I’ll check periodically and respond</a:t>
            </a:r>
          </a:p>
          <a:p>
            <a:pPr marL="515938" lvl="1"/>
            <a:r>
              <a:rPr lang="en-US" dirty="0"/>
              <a:t>Some may be deferred</a:t>
            </a:r>
          </a:p>
          <a:p>
            <a:pPr marL="973138" lvl="2"/>
            <a:r>
              <a:rPr lang="en-US" dirty="0"/>
              <a:t>Answers will be posted on Ed after class</a:t>
            </a:r>
          </a:p>
          <a:p>
            <a:pPr marL="515938" lvl="1"/>
            <a:endParaRPr lang="en-US" dirty="0"/>
          </a:p>
          <a:p>
            <a:pPr lvl="1"/>
            <a:endParaRPr lang="en-US" dirty="0"/>
          </a:p>
        </p:txBody>
      </p:sp>
      <p:sp>
        <p:nvSpPr>
          <p:cNvPr id="4" name="Footer Placeholder 3"/>
          <p:cNvSpPr>
            <a:spLocks noGrp="1"/>
          </p:cNvSpPr>
          <p:nvPr>
            <p:ph type="ftr" sz="quarter" idx="11"/>
          </p:nvPr>
        </p:nvSpPr>
        <p:spPr/>
        <p:txBody>
          <a:bodyPr/>
          <a:lstStyle/>
          <a:p>
            <a:r>
              <a:rPr lang="en-US" dirty="0"/>
              <a:t>Lesson 0 - Winter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21</a:t>
            </a:fld>
            <a:endParaRPr lang="en-US" dirty="0"/>
          </a:p>
        </p:txBody>
      </p:sp>
      <p:sp>
        <p:nvSpPr>
          <p:cNvPr id="8" name="Rectangle 7"/>
          <p:cNvSpPr/>
          <p:nvPr/>
        </p:nvSpPr>
        <p:spPr>
          <a:xfrm>
            <a:off x="8856617" y="1496899"/>
            <a:ext cx="1125583" cy="26125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15481" y="1541698"/>
            <a:ext cx="3473152" cy="584775"/>
          </a:xfrm>
          <a:prstGeom prst="rect">
            <a:avLst/>
          </a:prstGeom>
          <a:ln cap="sq"/>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dirty="0">
                <a:solidFill>
                  <a:schemeClr val="bg1"/>
                </a:solidFill>
              </a:rPr>
              <a:t>pollev.com/brettwo</a:t>
            </a:r>
          </a:p>
        </p:txBody>
      </p:sp>
    </p:spTree>
    <p:extLst>
      <p:ext uri="{BB962C8B-B14F-4D97-AF65-F5344CB8AC3E}">
        <p14:creationId xmlns:p14="http://schemas.microsoft.com/office/powerpoint/2010/main" val="701573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PollEverywhere</a:t>
            </a:r>
            <a:endParaRPr lang="en-US" dirty="0"/>
          </a:p>
        </p:txBody>
      </p:sp>
      <p:sp>
        <p:nvSpPr>
          <p:cNvPr id="3" name="Content Placeholder 2"/>
          <p:cNvSpPr>
            <a:spLocks noGrp="1"/>
          </p:cNvSpPr>
          <p:nvPr>
            <p:ph idx="1"/>
          </p:nvPr>
        </p:nvSpPr>
        <p:spPr>
          <a:xfrm>
            <a:off x="838200" y="2188029"/>
            <a:ext cx="4027714" cy="3856112"/>
          </a:xfrm>
        </p:spPr>
        <p:txBody>
          <a:bodyPr/>
          <a:lstStyle/>
          <a:p>
            <a:pPr marL="0" indent="0">
              <a:buNone/>
            </a:pPr>
            <a:r>
              <a:rPr lang="en-US" dirty="0"/>
              <a:t>Two purposes (at least):</a:t>
            </a:r>
          </a:p>
          <a:p>
            <a:r>
              <a:rPr lang="en-US" dirty="0"/>
              <a:t>In-class activities</a:t>
            </a:r>
          </a:p>
          <a:p>
            <a:pPr marL="515938" lvl="1"/>
            <a:r>
              <a:rPr lang="en-US" dirty="0"/>
              <a:t>Short questions, problems, etc.</a:t>
            </a:r>
          </a:p>
          <a:p>
            <a:pPr marL="515938" lvl="1"/>
            <a:r>
              <a:rPr lang="en-US" dirty="0"/>
              <a:t>Usually multiple choice</a:t>
            </a:r>
          </a:p>
          <a:p>
            <a:pPr marL="515938" lvl="1"/>
            <a:r>
              <a:rPr lang="en-US" i="1" dirty="0"/>
              <a:t>Not</a:t>
            </a:r>
            <a:r>
              <a:rPr lang="en-US" dirty="0"/>
              <a:t> graded</a:t>
            </a:r>
          </a:p>
          <a:p>
            <a:pPr marL="855663" lvl="2"/>
            <a:r>
              <a:rPr lang="en-US" dirty="0"/>
              <a:t>Not even on participation</a:t>
            </a:r>
          </a:p>
          <a:p>
            <a:pPr lvl="1"/>
            <a:endParaRPr lang="en-US" dirty="0"/>
          </a:p>
        </p:txBody>
      </p:sp>
      <p:sp>
        <p:nvSpPr>
          <p:cNvPr id="4" name="Footer Placeholder 3"/>
          <p:cNvSpPr>
            <a:spLocks noGrp="1"/>
          </p:cNvSpPr>
          <p:nvPr>
            <p:ph type="ftr" sz="quarter" idx="11"/>
          </p:nvPr>
        </p:nvSpPr>
        <p:spPr/>
        <p:txBody>
          <a:bodyPr/>
          <a:lstStyle/>
          <a:p>
            <a:r>
              <a:rPr lang="en-US" dirty="0"/>
              <a:t>Lesson 0 - Winter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22</a:t>
            </a:fld>
            <a:endParaRPr lang="en-US" dirty="0"/>
          </a:p>
        </p:txBody>
      </p:sp>
      <p:pic>
        <p:nvPicPr>
          <p:cNvPr id="7" name="Picture 6"/>
          <p:cNvPicPr>
            <a:picLocks noChangeAspect="1"/>
          </p:cNvPicPr>
          <p:nvPr/>
        </p:nvPicPr>
        <p:blipFill rotWithShape="1">
          <a:blip r:embed="rId2"/>
          <a:srcRect l="841" t="11935"/>
          <a:stretch/>
        </p:blipFill>
        <p:spPr>
          <a:xfrm>
            <a:off x="5532680" y="1273628"/>
            <a:ext cx="6155839" cy="4457029"/>
          </a:xfrm>
          <a:prstGeom prst="rect">
            <a:avLst/>
          </a:prstGeom>
        </p:spPr>
      </p:pic>
      <p:sp>
        <p:nvSpPr>
          <p:cNvPr id="8" name="Rectangle 7"/>
          <p:cNvSpPr/>
          <p:nvPr/>
        </p:nvSpPr>
        <p:spPr>
          <a:xfrm>
            <a:off x="7027817" y="1476103"/>
            <a:ext cx="1125583" cy="26125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15481" y="1541698"/>
            <a:ext cx="3473152" cy="584775"/>
          </a:xfrm>
          <a:prstGeom prst="rect">
            <a:avLst/>
          </a:prstGeom>
          <a:ln cap="sq"/>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dirty="0">
                <a:solidFill>
                  <a:schemeClr val="bg1"/>
                </a:solidFill>
              </a:rPr>
              <a:t>pollev.com/brettwo</a:t>
            </a:r>
          </a:p>
        </p:txBody>
      </p:sp>
    </p:spTree>
    <p:extLst>
      <p:ext uri="{BB962C8B-B14F-4D97-AF65-F5344CB8AC3E}">
        <p14:creationId xmlns:p14="http://schemas.microsoft.com/office/powerpoint/2010/main" val="3145354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Ed</a:t>
            </a:r>
          </a:p>
          <a:p>
            <a:pPr lvl="1"/>
            <a:r>
              <a:rPr lang="en-US" dirty="0" err="1"/>
              <a:t>PollEverywhere</a:t>
            </a:r>
            <a:endParaRPr lang="en-US" dirty="0"/>
          </a:p>
          <a:p>
            <a:r>
              <a:rPr lang="en-US" dirty="0">
                <a:solidFill>
                  <a:schemeClr val="accent2"/>
                </a:solidFill>
              </a:rPr>
              <a:t>Assessment and grading</a:t>
            </a:r>
          </a:p>
          <a:p>
            <a:r>
              <a:rPr lang="en-US" dirty="0"/>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Winter 2022</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23</a:t>
            </a:fld>
            <a:endParaRPr lang="en-US" dirty="0">
              <a:solidFill>
                <a:schemeClr val="bg1"/>
              </a:solidFill>
            </a:endParaRPr>
          </a:p>
        </p:txBody>
      </p:sp>
      <p:sp>
        <p:nvSpPr>
          <p:cNvPr id="4" name="Right Arrow 3"/>
          <p:cNvSpPr/>
          <p:nvPr/>
        </p:nvSpPr>
        <p:spPr>
          <a:xfrm flipH="1">
            <a:off x="10099128" y="3703582"/>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051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and Grading</a:t>
            </a:r>
          </a:p>
        </p:txBody>
      </p:sp>
      <p:sp>
        <p:nvSpPr>
          <p:cNvPr id="3" name="Content Placeholder 2"/>
          <p:cNvSpPr>
            <a:spLocks noGrp="1"/>
          </p:cNvSpPr>
          <p:nvPr>
            <p:ph idx="1"/>
          </p:nvPr>
        </p:nvSpPr>
        <p:spPr/>
        <p:txBody>
          <a:bodyPr/>
          <a:lstStyle/>
          <a:p>
            <a:r>
              <a:rPr lang="en-US" dirty="0"/>
              <a:t>Our goal in the course is for you to </a:t>
            </a:r>
            <a:r>
              <a:rPr lang="en-US" b="1" dirty="0"/>
              <a:t>master the concepts and skills </a:t>
            </a:r>
            <a:r>
              <a:rPr lang="en-US" dirty="0"/>
              <a:t>we teach</a:t>
            </a:r>
          </a:p>
          <a:p>
            <a:r>
              <a:rPr lang="en-US" dirty="0"/>
              <a:t>We assess your mastery by asking you to apply the concepts and skills on tasks or problems</a:t>
            </a:r>
          </a:p>
          <a:p>
            <a:r>
              <a:rPr lang="en-US" dirty="0"/>
              <a:t>By necessity, we are assessing your </a:t>
            </a:r>
            <a:r>
              <a:rPr lang="en-US" i="1" dirty="0"/>
              <a:t>work</a:t>
            </a:r>
            <a:r>
              <a:rPr lang="en-US" dirty="0"/>
              <a:t> as a proxy for your </a:t>
            </a:r>
            <a:r>
              <a:rPr lang="en-US" i="1" dirty="0"/>
              <a:t>mastery</a:t>
            </a:r>
          </a:p>
          <a:p>
            <a:r>
              <a:rPr lang="en-US" dirty="0"/>
              <a:t>Your final grade should reflect </a:t>
            </a:r>
            <a:r>
              <a:rPr lang="en-US" b="1" dirty="0"/>
              <a:t>the extent to which you have demonstrated mastery of the course objectives</a:t>
            </a:r>
            <a:endParaRPr lang="en-US" dirty="0"/>
          </a:p>
        </p:txBody>
      </p:sp>
      <p:sp>
        <p:nvSpPr>
          <p:cNvPr id="4" name="Footer Placeholder 3"/>
          <p:cNvSpPr>
            <a:spLocks noGrp="1"/>
          </p:cNvSpPr>
          <p:nvPr>
            <p:ph type="ftr" sz="quarter" idx="11"/>
          </p:nvPr>
        </p:nvSpPr>
        <p:spPr/>
        <p:txBody>
          <a:bodyPr/>
          <a:lstStyle/>
          <a:p>
            <a:r>
              <a:rPr lang="en-US" dirty="0"/>
              <a:t>Lesson 0 - Winter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24</a:t>
            </a:fld>
            <a:endParaRPr lang="en-US" dirty="0"/>
          </a:p>
        </p:txBody>
      </p:sp>
    </p:spTree>
    <p:extLst>
      <p:ext uri="{BB962C8B-B14F-4D97-AF65-F5344CB8AC3E}">
        <p14:creationId xmlns:p14="http://schemas.microsoft.com/office/powerpoint/2010/main" val="3237504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r>
              <a:rPr lang="en-US" dirty="0"/>
              <a:t>Your learning in this course will be assessed in four ways:</a:t>
            </a:r>
          </a:p>
          <a:p>
            <a:pPr lvl="1"/>
            <a:r>
              <a:rPr lang="en-US" b="1" dirty="0"/>
              <a:t>Take-home assessments (~weekly, 8 total)</a:t>
            </a:r>
          </a:p>
          <a:p>
            <a:pPr lvl="2"/>
            <a:r>
              <a:rPr lang="en-US" b="1" dirty="0"/>
              <a:t>Large programming assignments to assess your full mastery of that week’s concepts (plus some previous material)</a:t>
            </a:r>
          </a:p>
          <a:p>
            <a:pPr lvl="1"/>
            <a:r>
              <a:rPr lang="en-US" dirty="0"/>
              <a:t>Checkpoints (~weekly, ~10 total)</a:t>
            </a:r>
          </a:p>
          <a:p>
            <a:pPr lvl="2"/>
            <a:r>
              <a:rPr lang="en-US" dirty="0"/>
              <a:t>Short problems to help you practice and make sure you’ve got the basics for the week</a:t>
            </a:r>
          </a:p>
          <a:p>
            <a:pPr lvl="1"/>
            <a:r>
              <a:rPr lang="en-US" dirty="0"/>
              <a:t>Culminating assessments (2 total)</a:t>
            </a:r>
          </a:p>
          <a:p>
            <a:pPr lvl="2"/>
            <a:r>
              <a:rPr lang="en-US" dirty="0"/>
              <a:t>Series of problems covering all material up to that point</a:t>
            </a:r>
          </a:p>
          <a:p>
            <a:pPr lvl="1"/>
            <a:r>
              <a:rPr lang="en-US" dirty="0"/>
              <a:t>Reflections (w/other assignments, 8-10 total)</a:t>
            </a:r>
          </a:p>
          <a:p>
            <a:pPr lvl="2"/>
            <a:r>
              <a:rPr lang="en-US" dirty="0"/>
              <a:t>Written assignments to help you think critically about your learning and progress</a:t>
            </a:r>
          </a:p>
        </p:txBody>
      </p:sp>
      <p:sp>
        <p:nvSpPr>
          <p:cNvPr id="4" name="Footer Placeholder 3"/>
          <p:cNvSpPr>
            <a:spLocks noGrp="1"/>
          </p:cNvSpPr>
          <p:nvPr>
            <p:ph type="ftr" sz="quarter" idx="11"/>
          </p:nvPr>
        </p:nvSpPr>
        <p:spPr/>
        <p:txBody>
          <a:bodyPr/>
          <a:lstStyle/>
          <a:p>
            <a:r>
              <a:rPr lang="en-US" dirty="0"/>
              <a:t>Lesson 0 - Winter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25</a:t>
            </a:fld>
            <a:endParaRPr lang="en-US" dirty="0"/>
          </a:p>
        </p:txBody>
      </p:sp>
    </p:spTree>
    <p:extLst>
      <p:ext uri="{BB962C8B-B14F-4D97-AF65-F5344CB8AC3E}">
        <p14:creationId xmlns:p14="http://schemas.microsoft.com/office/powerpoint/2010/main" val="3451204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Resubmission</a:t>
            </a:r>
          </a:p>
        </p:txBody>
      </p:sp>
      <p:sp>
        <p:nvSpPr>
          <p:cNvPr id="3" name="Content Placeholder 2"/>
          <p:cNvSpPr>
            <a:spLocks noGrp="1"/>
          </p:cNvSpPr>
          <p:nvPr>
            <p:ph idx="1"/>
          </p:nvPr>
        </p:nvSpPr>
        <p:spPr/>
        <p:txBody>
          <a:bodyPr/>
          <a:lstStyle/>
          <a:p>
            <a:pPr marL="0" indent="0">
              <a:buNone/>
            </a:pPr>
            <a:r>
              <a:rPr lang="en-US" i="1" dirty="0"/>
              <a:t>Learning takes time, and doesn’t always happen on the first try</a:t>
            </a:r>
          </a:p>
          <a:p>
            <a:endParaRPr lang="en-US" dirty="0"/>
          </a:p>
          <a:p>
            <a:r>
              <a:rPr lang="en-US" dirty="0"/>
              <a:t>One previous take-home assessment can be </a:t>
            </a:r>
            <a:r>
              <a:rPr lang="en-US" b="1" dirty="0"/>
              <a:t>resubmitted</a:t>
            </a:r>
            <a:r>
              <a:rPr lang="en-US" dirty="0"/>
              <a:t> each week</a:t>
            </a:r>
          </a:p>
          <a:p>
            <a:pPr lvl="1"/>
            <a:r>
              <a:rPr lang="en-US" dirty="0"/>
              <a:t>Initial submission must have been made by original due date</a:t>
            </a:r>
          </a:p>
          <a:p>
            <a:pPr lvl="1"/>
            <a:r>
              <a:rPr lang="en-US" dirty="0"/>
              <a:t>Must be accompanied by a write-up describing changes</a:t>
            </a:r>
          </a:p>
          <a:p>
            <a:pPr lvl="1"/>
            <a:r>
              <a:rPr lang="en-US" dirty="0"/>
              <a:t>Grade on resubmission will replace original grade</a:t>
            </a:r>
          </a:p>
          <a:p>
            <a:pPr lvl="1"/>
            <a:endParaRPr lang="en-US" dirty="0"/>
          </a:p>
          <a:p>
            <a:r>
              <a:rPr lang="en-US" dirty="0"/>
              <a:t>See the </a:t>
            </a:r>
            <a:r>
              <a:rPr lang="en-US" dirty="0">
                <a:hlinkClick r:id="rId2"/>
              </a:rPr>
              <a:t>syllabus</a:t>
            </a:r>
            <a:r>
              <a:rPr lang="en-US" dirty="0"/>
              <a:t> for more details</a:t>
            </a:r>
          </a:p>
        </p:txBody>
      </p:sp>
      <p:sp>
        <p:nvSpPr>
          <p:cNvPr id="4" name="Footer Placeholder 3"/>
          <p:cNvSpPr>
            <a:spLocks noGrp="1"/>
          </p:cNvSpPr>
          <p:nvPr>
            <p:ph type="ftr" sz="quarter" idx="11"/>
          </p:nvPr>
        </p:nvSpPr>
        <p:spPr/>
        <p:txBody>
          <a:bodyPr/>
          <a:lstStyle/>
          <a:p>
            <a:r>
              <a:rPr lang="en-US" dirty="0"/>
              <a:t>Lesson 0 - Winter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26</a:t>
            </a:fld>
            <a:endParaRPr lang="en-US" dirty="0"/>
          </a:p>
        </p:txBody>
      </p:sp>
    </p:spTree>
    <p:extLst>
      <p:ext uri="{BB962C8B-B14F-4D97-AF65-F5344CB8AC3E}">
        <p14:creationId xmlns:p14="http://schemas.microsoft.com/office/powerpoint/2010/main" val="370982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idx="1"/>
          </p:nvPr>
        </p:nvSpPr>
        <p:spPr>
          <a:xfrm>
            <a:off x="838200" y="1825625"/>
            <a:ext cx="9220200" cy="4218516"/>
          </a:xfrm>
        </p:spPr>
        <p:txBody>
          <a:bodyPr>
            <a:normAutofit fontScale="62500" lnSpcReduction="20000"/>
          </a:bodyPr>
          <a:lstStyle/>
          <a:p>
            <a:pPr marL="0" indent="0">
              <a:buNone/>
            </a:pPr>
            <a:r>
              <a:rPr lang="en-US" i="1" dirty="0"/>
              <a:t>Grades should reflect your mastery of the course objectives</a:t>
            </a:r>
          </a:p>
          <a:p>
            <a:pPr marL="0" indent="0">
              <a:buNone/>
            </a:pPr>
            <a:endParaRPr lang="en-US" i="1" dirty="0"/>
          </a:p>
          <a:p>
            <a:r>
              <a:rPr lang="en-US" dirty="0"/>
              <a:t>Checkpoints, culminating assessments, and reflections are graded </a:t>
            </a:r>
            <a:r>
              <a:rPr lang="en-US" b="1" dirty="0"/>
              <a:t>S (Satisfactory) or</a:t>
            </a:r>
            <a:br>
              <a:rPr lang="en-US" b="1" dirty="0"/>
            </a:br>
            <a:r>
              <a:rPr lang="en-US" b="1" dirty="0"/>
              <a:t> N (Not yet)</a:t>
            </a:r>
          </a:p>
          <a:p>
            <a:pPr lvl="1"/>
            <a:r>
              <a:rPr lang="en-US" dirty="0"/>
              <a:t>If you submit on time and meet all requirements, you’ll get an S</a:t>
            </a:r>
          </a:p>
          <a:p>
            <a:r>
              <a:rPr lang="en-US" dirty="0"/>
              <a:t>Take-home assessments will be grade </a:t>
            </a:r>
            <a:r>
              <a:rPr lang="en-US" b="1" dirty="0"/>
              <a:t>E (Exemplary), S (Satisfactory), or N (Not yet) </a:t>
            </a:r>
            <a:r>
              <a:rPr lang="en-US" dirty="0"/>
              <a:t>on four dimensions:</a:t>
            </a:r>
          </a:p>
          <a:p>
            <a:pPr lvl="1"/>
            <a:r>
              <a:rPr lang="en-US" dirty="0"/>
              <a:t>Behavior</a:t>
            </a:r>
          </a:p>
          <a:p>
            <a:pPr lvl="1"/>
            <a:r>
              <a:rPr lang="en-US" dirty="0"/>
              <a:t>Structure and Design</a:t>
            </a:r>
          </a:p>
          <a:p>
            <a:pPr lvl="1"/>
            <a:r>
              <a:rPr lang="en-US" dirty="0"/>
              <a:t>Use of Language Features</a:t>
            </a:r>
          </a:p>
          <a:p>
            <a:pPr lvl="1"/>
            <a:r>
              <a:rPr lang="en-US" dirty="0"/>
              <a:t>Code Quality</a:t>
            </a:r>
          </a:p>
          <a:p>
            <a:r>
              <a:rPr lang="en-US" dirty="0"/>
              <a:t>Under certain circumstances, a grade of U (</a:t>
            </a:r>
            <a:r>
              <a:rPr lang="en-US" dirty="0" err="1"/>
              <a:t>Unassessable</a:t>
            </a:r>
            <a:r>
              <a:rPr lang="en-US" dirty="0"/>
              <a:t>) may be assigned</a:t>
            </a:r>
          </a:p>
          <a:p>
            <a:r>
              <a:rPr lang="en-US" dirty="0"/>
              <a:t>Final grades will be assigned based on the </a:t>
            </a:r>
            <a:r>
              <a:rPr lang="en-US" b="1" dirty="0"/>
              <a:t>amount of work at each level</a:t>
            </a:r>
          </a:p>
          <a:p>
            <a:endParaRPr lang="en-US" dirty="0"/>
          </a:p>
          <a:p>
            <a:r>
              <a:rPr lang="en-US" dirty="0"/>
              <a:t>See the </a:t>
            </a:r>
            <a:r>
              <a:rPr lang="en-US" dirty="0">
                <a:hlinkClick r:id="rId2"/>
              </a:rPr>
              <a:t>syllabus</a:t>
            </a:r>
            <a:r>
              <a:rPr lang="en-US" dirty="0"/>
              <a:t> for more details</a:t>
            </a:r>
          </a:p>
        </p:txBody>
      </p:sp>
      <p:sp>
        <p:nvSpPr>
          <p:cNvPr id="4" name="Footer Placeholder 3"/>
          <p:cNvSpPr>
            <a:spLocks noGrp="1"/>
          </p:cNvSpPr>
          <p:nvPr>
            <p:ph type="ftr" sz="quarter" idx="11"/>
          </p:nvPr>
        </p:nvSpPr>
        <p:spPr/>
        <p:txBody>
          <a:bodyPr/>
          <a:lstStyle/>
          <a:p>
            <a:r>
              <a:rPr lang="en-US" dirty="0"/>
              <a:t>Lesson 0 - Winter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27</a:t>
            </a:fld>
            <a:endParaRPr lang="en-US" dirty="0"/>
          </a:p>
        </p:txBody>
      </p:sp>
    </p:spTree>
    <p:extLst>
      <p:ext uri="{BB962C8B-B14F-4D97-AF65-F5344CB8AC3E}">
        <p14:creationId xmlns:p14="http://schemas.microsoft.com/office/powerpoint/2010/main" val="3883691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Ed</a:t>
            </a:r>
          </a:p>
          <a:p>
            <a:pPr lvl="1"/>
            <a:r>
              <a:rPr lang="en-US" dirty="0" err="1"/>
              <a:t>PollEverywhere</a:t>
            </a:r>
            <a:endParaRPr lang="en-US" dirty="0"/>
          </a:p>
          <a:p>
            <a:r>
              <a:rPr lang="en-US" dirty="0"/>
              <a:t>Assessment and grading</a:t>
            </a:r>
          </a:p>
          <a:p>
            <a:r>
              <a:rPr lang="en-US" dirty="0">
                <a:solidFill>
                  <a:schemeClr val="accent2"/>
                </a:solidFill>
              </a:rPr>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Winter 2022</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28</a:t>
            </a:fld>
            <a:endParaRPr lang="en-US" dirty="0">
              <a:solidFill>
                <a:schemeClr val="bg1"/>
              </a:solidFill>
            </a:endParaRPr>
          </a:p>
        </p:txBody>
      </p:sp>
      <p:sp>
        <p:nvSpPr>
          <p:cNvPr id="4" name="Right Arrow 3"/>
          <p:cNvSpPr/>
          <p:nvPr/>
        </p:nvSpPr>
        <p:spPr>
          <a:xfrm flipH="1">
            <a:off x="8520264" y="4209550"/>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34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Policy</a:t>
            </a:r>
          </a:p>
        </p:txBody>
      </p:sp>
      <p:sp>
        <p:nvSpPr>
          <p:cNvPr id="3" name="Content Placeholder 2"/>
          <p:cNvSpPr>
            <a:spLocks noGrp="1"/>
          </p:cNvSpPr>
          <p:nvPr>
            <p:ph idx="1"/>
          </p:nvPr>
        </p:nvSpPr>
        <p:spPr/>
        <p:txBody>
          <a:bodyPr>
            <a:normAutofit fontScale="92500" lnSpcReduction="20000"/>
          </a:bodyPr>
          <a:lstStyle/>
          <a:p>
            <a:pPr marL="0" indent="0">
              <a:buNone/>
            </a:pPr>
            <a:r>
              <a:rPr lang="en-US" i="1" dirty="0"/>
              <a:t>Learning is hard, but it’s easier when you learn from each other</a:t>
            </a:r>
          </a:p>
          <a:p>
            <a:endParaRPr lang="en-US" dirty="0"/>
          </a:p>
          <a:p>
            <a:r>
              <a:rPr lang="en-US" dirty="0"/>
              <a:t>You are encouraged to form study groups, work together on practice and review, and discuss your ideas and approaches </a:t>
            </a:r>
            <a:r>
              <a:rPr lang="en-US" b="1" dirty="0"/>
              <a:t>at a high level</a:t>
            </a:r>
          </a:p>
          <a:p>
            <a:r>
              <a:rPr lang="en-US" dirty="0"/>
              <a:t>If you discuss your ideas with others, you must </a:t>
            </a:r>
            <a:r>
              <a:rPr lang="en-US" b="1" dirty="0"/>
              <a:t>cite them</a:t>
            </a:r>
            <a:endParaRPr lang="en-US" dirty="0"/>
          </a:p>
          <a:p>
            <a:r>
              <a:rPr lang="en-US" dirty="0"/>
              <a:t>All work you submit for grading </a:t>
            </a:r>
            <a:r>
              <a:rPr lang="en-US" b="1" dirty="0"/>
              <a:t>must be your own</a:t>
            </a:r>
          </a:p>
          <a:p>
            <a:r>
              <a:rPr lang="en-US" dirty="0"/>
              <a:t>Any work found to not be your own will receive a grade of </a:t>
            </a:r>
            <a:r>
              <a:rPr lang="en-US" b="1" dirty="0"/>
              <a:t>U and may not be resubmitted</a:t>
            </a:r>
          </a:p>
          <a:p>
            <a:pPr lvl="1"/>
            <a:r>
              <a:rPr lang="en-US" dirty="0"/>
              <a:t>If it’s not your work, we can’t assess your mastery from it</a:t>
            </a:r>
          </a:p>
          <a:p>
            <a:endParaRPr lang="en-US" dirty="0"/>
          </a:p>
          <a:p>
            <a:r>
              <a:rPr lang="en-US" dirty="0"/>
              <a:t>See the </a:t>
            </a:r>
            <a:r>
              <a:rPr lang="en-US" dirty="0">
                <a:hlinkClick r:id="rId2"/>
              </a:rPr>
              <a:t>syllabus</a:t>
            </a:r>
            <a:r>
              <a:rPr lang="en-US" dirty="0"/>
              <a:t> for more details</a:t>
            </a:r>
          </a:p>
          <a:p>
            <a:endParaRPr lang="en-US" dirty="0"/>
          </a:p>
        </p:txBody>
      </p:sp>
      <p:sp>
        <p:nvSpPr>
          <p:cNvPr id="4" name="Footer Placeholder 3"/>
          <p:cNvSpPr>
            <a:spLocks noGrp="1"/>
          </p:cNvSpPr>
          <p:nvPr>
            <p:ph type="ftr" sz="quarter" idx="11"/>
          </p:nvPr>
        </p:nvSpPr>
        <p:spPr/>
        <p:txBody>
          <a:bodyPr/>
          <a:lstStyle/>
          <a:p>
            <a:r>
              <a:rPr lang="en-US" dirty="0"/>
              <a:t>Lesson 0 - Winter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29</a:t>
            </a:fld>
            <a:endParaRPr lang="en-US" dirty="0"/>
          </a:p>
        </p:txBody>
      </p:sp>
    </p:spTree>
    <p:extLst>
      <p:ext uri="{BB962C8B-B14F-4D97-AF65-F5344CB8AC3E}">
        <p14:creationId xmlns:p14="http://schemas.microsoft.com/office/powerpoint/2010/main" val="3122513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solidFill>
                  <a:schemeClr val="accent5"/>
                </a:solidFill>
              </a:rPr>
              <a:t>About us</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Ed</a:t>
            </a:r>
          </a:p>
          <a:p>
            <a:pPr lvl="1"/>
            <a:r>
              <a:rPr lang="en-US" dirty="0" err="1"/>
              <a:t>PollEverywhere</a:t>
            </a:r>
            <a:endParaRPr lang="en-US" dirty="0"/>
          </a:p>
          <a:p>
            <a:r>
              <a:rPr lang="en-US" dirty="0"/>
              <a:t>Assessment and grading</a:t>
            </a:r>
          </a:p>
          <a:p>
            <a:r>
              <a:rPr lang="en-US" dirty="0"/>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Winter 2022</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3</a:t>
            </a:fld>
            <a:endParaRPr lang="en-US" dirty="0">
              <a:solidFill>
                <a:schemeClr val="bg1"/>
              </a:solidFill>
            </a:endParaRPr>
          </a:p>
        </p:txBody>
      </p:sp>
      <p:sp>
        <p:nvSpPr>
          <p:cNvPr id="4" name="Right Arrow 3"/>
          <p:cNvSpPr/>
          <p:nvPr/>
        </p:nvSpPr>
        <p:spPr>
          <a:xfrm flipH="1">
            <a:off x="2554014" y="1992762"/>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306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Amnesty</a:t>
            </a:r>
          </a:p>
        </p:txBody>
      </p:sp>
      <p:sp>
        <p:nvSpPr>
          <p:cNvPr id="3" name="Content Placeholder 2"/>
          <p:cNvSpPr>
            <a:spLocks noGrp="1"/>
          </p:cNvSpPr>
          <p:nvPr>
            <p:ph idx="1"/>
          </p:nvPr>
        </p:nvSpPr>
        <p:spPr/>
        <p:txBody>
          <a:bodyPr/>
          <a:lstStyle/>
          <a:p>
            <a:pPr marL="0" indent="0">
              <a:buNone/>
            </a:pPr>
            <a:r>
              <a:rPr lang="en-US" i="1" dirty="0"/>
              <a:t>Sometimes, we make bad choices that we regret</a:t>
            </a:r>
          </a:p>
          <a:p>
            <a:pPr marL="0" indent="0">
              <a:buNone/>
            </a:pPr>
            <a:endParaRPr lang="en-US" i="1" dirty="0"/>
          </a:p>
          <a:p>
            <a:r>
              <a:rPr lang="en-US" dirty="0"/>
              <a:t>“If you submit work that is in violation of the academic conduct policy, you bring the action to Brett's attention within 72 hours of submission and request amnesty. If you do so, you will receive a grade of U for the initial submission, but you </a:t>
            </a:r>
            <a:r>
              <a:rPr lang="en-US" b="1" dirty="0"/>
              <a:t>will be allowed to resubmit your work under the normal resubmission process</a:t>
            </a:r>
            <a:r>
              <a:rPr lang="en-US" dirty="0"/>
              <a:t>.”</a:t>
            </a:r>
          </a:p>
          <a:p>
            <a:endParaRPr lang="en-US" dirty="0"/>
          </a:p>
          <a:p>
            <a:r>
              <a:rPr lang="en-US" dirty="0"/>
              <a:t>See the </a:t>
            </a:r>
            <a:r>
              <a:rPr lang="en-US" dirty="0">
                <a:hlinkClick r:id="rId2"/>
              </a:rPr>
              <a:t>syllabus</a:t>
            </a:r>
            <a:r>
              <a:rPr lang="en-US" dirty="0"/>
              <a:t> for more details</a:t>
            </a:r>
          </a:p>
          <a:p>
            <a:endParaRPr lang="en-US" dirty="0"/>
          </a:p>
        </p:txBody>
      </p:sp>
      <p:sp>
        <p:nvSpPr>
          <p:cNvPr id="4" name="Footer Placeholder 3"/>
          <p:cNvSpPr>
            <a:spLocks noGrp="1"/>
          </p:cNvSpPr>
          <p:nvPr>
            <p:ph type="ftr" sz="quarter" idx="11"/>
          </p:nvPr>
        </p:nvSpPr>
        <p:spPr/>
        <p:txBody>
          <a:bodyPr/>
          <a:lstStyle/>
          <a:p>
            <a:r>
              <a:rPr lang="en-US" dirty="0"/>
              <a:t>Lesson 0 - Winter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30</a:t>
            </a:fld>
            <a:endParaRPr lang="en-US" dirty="0"/>
          </a:p>
        </p:txBody>
      </p:sp>
    </p:spTree>
    <p:extLst>
      <p:ext uri="{BB962C8B-B14F-4D97-AF65-F5344CB8AC3E}">
        <p14:creationId xmlns:p14="http://schemas.microsoft.com/office/powerpoint/2010/main" val="33358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Hi, I’m Brett! </a:t>
            </a:r>
            <a:r>
              <a:rPr lang="en-US"/>
              <a:t>(he/him)</a:t>
            </a:r>
            <a:endParaRPr lang="en-US" dirty="0"/>
          </a:p>
        </p:txBody>
      </p:sp>
      <p:sp>
        <p:nvSpPr>
          <p:cNvPr id="8" name="Content Placeholder 7"/>
          <p:cNvSpPr>
            <a:spLocks noGrp="1"/>
          </p:cNvSpPr>
          <p:nvPr>
            <p:ph idx="1"/>
          </p:nvPr>
        </p:nvSpPr>
        <p:spPr>
          <a:xfrm>
            <a:off x="838200" y="1825625"/>
            <a:ext cx="7555361" cy="4218516"/>
          </a:xfrm>
        </p:spPr>
        <p:txBody>
          <a:bodyPr>
            <a:normAutofit/>
          </a:bodyPr>
          <a:lstStyle/>
          <a:p>
            <a:r>
              <a:rPr lang="en-US" dirty="0"/>
              <a:t>Assistant Teaching Professor</a:t>
            </a:r>
          </a:p>
          <a:p>
            <a:r>
              <a:rPr lang="en-US" dirty="0"/>
              <a:t>Frequent 142 instructor </a:t>
            </a:r>
          </a:p>
          <a:p>
            <a:r>
              <a:rPr lang="en-US" dirty="0"/>
              <a:t>Also interested in CS education/pedagogy</a:t>
            </a:r>
          </a:p>
          <a:p>
            <a:r>
              <a:rPr lang="en-US" dirty="0"/>
              <a:t>Previously: </a:t>
            </a:r>
          </a:p>
          <a:p>
            <a:pPr lvl="1"/>
            <a:r>
              <a:rPr lang="en-US" dirty="0"/>
              <a:t>trained CS teachers</a:t>
            </a:r>
          </a:p>
          <a:p>
            <a:pPr lvl="1"/>
            <a:r>
              <a:rPr lang="en-US" dirty="0"/>
              <a:t>developed CS curriculum</a:t>
            </a:r>
          </a:p>
          <a:p>
            <a:pPr lvl="1"/>
            <a:r>
              <a:rPr lang="en-US" dirty="0"/>
              <a:t>taught high school CS</a:t>
            </a:r>
          </a:p>
          <a:p>
            <a:pPr lvl="1"/>
            <a:r>
              <a:rPr lang="en-US" dirty="0"/>
              <a:t>worked as a software engineer</a:t>
            </a:r>
          </a:p>
          <a:p>
            <a:pPr lvl="1"/>
            <a:endParaRPr lang="en-US" dirty="0"/>
          </a:p>
        </p:txBody>
      </p:sp>
      <p:sp>
        <p:nvSpPr>
          <p:cNvPr id="5" name="Footer Placeholder 4"/>
          <p:cNvSpPr>
            <a:spLocks noGrp="1"/>
          </p:cNvSpPr>
          <p:nvPr>
            <p:ph type="ftr" sz="quarter" idx="11"/>
          </p:nvPr>
        </p:nvSpPr>
        <p:spPr/>
        <p:txBody>
          <a:bodyPr/>
          <a:lstStyle/>
          <a:p>
            <a:r>
              <a:rPr lang="en-US" dirty="0"/>
              <a:t>Lesson 0 - Winter 2022</a:t>
            </a:r>
          </a:p>
        </p:txBody>
      </p:sp>
      <p:sp>
        <p:nvSpPr>
          <p:cNvPr id="6" name="Slide Number Placeholder 5"/>
          <p:cNvSpPr>
            <a:spLocks noGrp="1"/>
          </p:cNvSpPr>
          <p:nvPr>
            <p:ph type="sldNum" sz="quarter" idx="12"/>
          </p:nvPr>
        </p:nvSpPr>
        <p:spPr/>
        <p:txBody>
          <a:bodyPr/>
          <a:lstStyle/>
          <a:p>
            <a:fld id="{9D3C886E-6997-4228-A88B-2272D22D50D1}" type="slidenum">
              <a:rPr lang="en-US" smtClean="0"/>
              <a:t>4</a:t>
            </a:fld>
            <a:endParaRPr lang="en-US"/>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27379"/>
          <a:stretch/>
        </p:blipFill>
        <p:spPr>
          <a:xfrm>
            <a:off x="8610600" y="2018611"/>
            <a:ext cx="3182830" cy="2921876"/>
          </a:xfrm>
          <a:prstGeom prst="rect">
            <a:avLst/>
          </a:prstGeom>
        </p:spPr>
      </p:pic>
    </p:spTree>
    <p:extLst>
      <p:ext uri="{BB962C8B-B14F-4D97-AF65-F5344CB8AC3E}">
        <p14:creationId xmlns:p14="http://schemas.microsoft.com/office/powerpoint/2010/main" val="302260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
          <p:cNvSpPr txBox="1">
            <a:spLocks noGrp="1"/>
          </p:cNvSpPr>
          <p:nvPr>
            <p:ph type="subTitle" idx="4294967295"/>
          </p:nvPr>
        </p:nvSpPr>
        <p:spPr>
          <a:xfrm>
            <a:off x="779441" y="1669556"/>
            <a:ext cx="7810467" cy="2728816"/>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800"/>
              </a:spcBef>
              <a:spcAft>
                <a:spcPts val="0"/>
              </a:spcAft>
              <a:buClr>
                <a:schemeClr val="accent1"/>
              </a:buClr>
              <a:buSzPts val="4800"/>
              <a:buFont typeface="Twentieth Century"/>
              <a:buNone/>
            </a:pPr>
            <a:r>
              <a:rPr lang="en-US" sz="4800" b="1" i="1" u="none" strike="noStrike" cap="none" dirty="0">
                <a:solidFill>
                  <a:schemeClr val="dk1"/>
                </a:solidFill>
                <a:latin typeface="+mj-lt"/>
                <a:ea typeface="Lora"/>
                <a:cs typeface="Lora"/>
                <a:sym typeface="Lora"/>
              </a:rPr>
              <a:t>I am Kasey Champion</a:t>
            </a:r>
            <a:endParaRPr sz="4800" b="1" i="1" u="none" strike="noStrike" cap="none" dirty="0">
              <a:solidFill>
                <a:schemeClr val="dk1"/>
              </a:solidFill>
              <a:latin typeface="+mj-lt"/>
              <a:ea typeface="Lora"/>
              <a:cs typeface="Lora"/>
              <a:sym typeface="Lora"/>
            </a:endParaRPr>
          </a:p>
          <a:p>
            <a:pPr marL="0" marR="0" lvl="0" indent="0" algn="l" rtl="0">
              <a:lnSpc>
                <a:spcPct val="90000"/>
              </a:lnSpc>
              <a:spcBef>
                <a:spcPts val="800"/>
              </a:spcBef>
              <a:spcAft>
                <a:spcPts val="0"/>
              </a:spcAft>
              <a:buClr>
                <a:schemeClr val="accent1"/>
              </a:buClr>
              <a:buSzPts val="4800"/>
              <a:buFont typeface="Twentieth Century"/>
              <a:buNone/>
            </a:pPr>
            <a:r>
              <a:rPr lang="en-US" sz="2400" i="1" dirty="0">
                <a:latin typeface="+mj-lt"/>
              </a:rPr>
              <a:t>(she/her)</a:t>
            </a:r>
            <a:endParaRPr sz="4800" b="1" i="1" dirty="0">
              <a:latin typeface="+mj-lt"/>
              <a:ea typeface="Lora"/>
              <a:cs typeface="Lora"/>
              <a:sym typeface="Lora"/>
            </a:endParaRPr>
          </a:p>
          <a:p>
            <a:pPr marL="0" marR="0" lvl="0" indent="0" algn="l" rtl="0">
              <a:lnSpc>
                <a:spcPct val="90000"/>
              </a:lnSpc>
              <a:spcBef>
                <a:spcPts val="800"/>
              </a:spcBef>
              <a:spcAft>
                <a:spcPts val="0"/>
              </a:spcAft>
              <a:buClr>
                <a:schemeClr val="dk1"/>
              </a:buClr>
              <a:buSzPts val="1100"/>
              <a:buFont typeface="Twentieth Century"/>
              <a:buNone/>
            </a:pPr>
            <a:r>
              <a:rPr lang="en-US" sz="2400" dirty="0">
                <a:latin typeface="+mj-lt"/>
              </a:rPr>
              <a:t>Technical Program Manager</a:t>
            </a:r>
            <a:r>
              <a:rPr lang="en-US" sz="2400" b="0" i="0" u="none" strike="noStrike" cap="none" dirty="0">
                <a:solidFill>
                  <a:schemeClr val="dk1"/>
                </a:solidFill>
                <a:latin typeface="+mj-lt"/>
                <a:ea typeface="Quattrocento Sans"/>
                <a:cs typeface="Quattrocento Sans"/>
                <a:sym typeface="Quattrocento Sans"/>
              </a:rPr>
              <a:t> @ </a:t>
            </a:r>
            <a:r>
              <a:rPr lang="en-US" sz="2400" dirty="0">
                <a:latin typeface="+mj-lt"/>
              </a:rPr>
              <a:t>Google</a:t>
            </a:r>
          </a:p>
          <a:p>
            <a:pPr marL="0" marR="0" lvl="0" indent="0" algn="l" rtl="0">
              <a:lnSpc>
                <a:spcPct val="90000"/>
              </a:lnSpc>
              <a:spcBef>
                <a:spcPts val="800"/>
              </a:spcBef>
              <a:spcAft>
                <a:spcPts val="0"/>
              </a:spcAft>
              <a:buClr>
                <a:schemeClr val="dk1"/>
              </a:buClr>
              <a:buSzPts val="1100"/>
              <a:buFont typeface="Twentieth Century"/>
              <a:buNone/>
            </a:pPr>
            <a:r>
              <a:rPr lang="en-US" sz="1400" dirty="0">
                <a:latin typeface="+mj-lt"/>
              </a:rPr>
              <a:t>     &gt; Kasey has to go to her “real job” during the day </a:t>
            </a:r>
            <a:r>
              <a:rPr lang="en-US" sz="1400" dirty="0">
                <a:latin typeface="+mj-lt"/>
                <a:sym typeface="Wingdings" panose="05000000000000000000" pitchFamily="2" charset="2"/>
              </a:rPr>
              <a:t></a:t>
            </a:r>
            <a:endParaRPr dirty="0">
              <a:latin typeface="+mj-lt"/>
            </a:endParaRPr>
          </a:p>
          <a:p>
            <a:pPr marL="0" marR="0" lvl="0" indent="0" algn="l" rtl="0">
              <a:lnSpc>
                <a:spcPct val="90000"/>
              </a:lnSpc>
              <a:spcBef>
                <a:spcPts val="800"/>
              </a:spcBef>
              <a:spcAft>
                <a:spcPts val="0"/>
              </a:spcAft>
              <a:buClr>
                <a:schemeClr val="dk1"/>
              </a:buClr>
              <a:buSzPts val="1100"/>
              <a:buFont typeface="Twentieth Century"/>
              <a:buNone/>
            </a:pPr>
            <a:r>
              <a:rPr lang="en-US" sz="1800" dirty="0">
                <a:latin typeface="+mj-lt"/>
              </a:rPr>
              <a:t>Previously: Technical Interview Content Team Lead @ Karat</a:t>
            </a:r>
            <a:endParaRPr sz="1800" dirty="0">
              <a:latin typeface="+mj-lt"/>
            </a:endParaRPr>
          </a:p>
          <a:p>
            <a:pPr marL="0" marR="0" lvl="0" indent="0" algn="l" rtl="0">
              <a:lnSpc>
                <a:spcPct val="90000"/>
              </a:lnSpc>
              <a:spcBef>
                <a:spcPts val="800"/>
              </a:spcBef>
              <a:spcAft>
                <a:spcPts val="0"/>
              </a:spcAft>
              <a:buClr>
                <a:schemeClr val="dk1"/>
              </a:buClr>
              <a:buSzPts val="1100"/>
              <a:buFont typeface="Twentieth Century"/>
              <a:buNone/>
            </a:pPr>
            <a:r>
              <a:rPr lang="en-US" sz="1800" dirty="0">
                <a:latin typeface="+mj-lt"/>
              </a:rPr>
              <a:t>Previously: Software Engineer @ Microsoft</a:t>
            </a:r>
          </a:p>
          <a:p>
            <a:pPr marL="0" marR="0" lvl="0" indent="0" algn="l" rtl="0">
              <a:lnSpc>
                <a:spcPct val="90000"/>
              </a:lnSpc>
              <a:spcBef>
                <a:spcPts val="800"/>
              </a:spcBef>
              <a:spcAft>
                <a:spcPts val="0"/>
              </a:spcAft>
              <a:buClr>
                <a:schemeClr val="dk1"/>
              </a:buClr>
              <a:buSzPts val="1100"/>
              <a:buFont typeface="Twentieth Century"/>
              <a:buNone/>
            </a:pPr>
            <a:r>
              <a:rPr lang="en-US" sz="2400" dirty="0">
                <a:latin typeface="+mj-lt"/>
              </a:rPr>
              <a:t>Electrical Engineering and Computing @ UW</a:t>
            </a:r>
          </a:p>
          <a:p>
            <a:pPr marL="0" marR="0" lvl="0" indent="0" algn="l" rtl="0">
              <a:lnSpc>
                <a:spcPct val="90000"/>
              </a:lnSpc>
              <a:spcBef>
                <a:spcPts val="800"/>
              </a:spcBef>
              <a:spcAft>
                <a:spcPts val="0"/>
              </a:spcAft>
              <a:buClr>
                <a:schemeClr val="dk1"/>
              </a:buClr>
              <a:buSzPts val="1100"/>
              <a:buFont typeface="Twentieth Century"/>
              <a:buNone/>
            </a:pPr>
            <a:endParaRPr sz="1800" dirty="0">
              <a:latin typeface="+mj-lt"/>
            </a:endParaRPr>
          </a:p>
          <a:p>
            <a:pPr marL="0" marR="0" lvl="0" indent="0" algn="l" rtl="0">
              <a:lnSpc>
                <a:spcPct val="90000"/>
              </a:lnSpc>
              <a:spcBef>
                <a:spcPts val="800"/>
              </a:spcBef>
              <a:spcAft>
                <a:spcPts val="0"/>
              </a:spcAft>
              <a:buClr>
                <a:schemeClr val="dk1"/>
              </a:buClr>
              <a:buSzPts val="1100"/>
              <a:buFont typeface="Twentieth Century"/>
              <a:buNone/>
            </a:pPr>
            <a:r>
              <a:rPr lang="en-US" sz="2400" b="0" i="0" u="sng" strike="noStrike" cap="none" dirty="0">
                <a:solidFill>
                  <a:schemeClr val="dk1"/>
                </a:solidFill>
                <a:latin typeface="+mj-lt"/>
                <a:sym typeface="Quattrocento Sans"/>
                <a:hlinkClick r:id="rId3">
                  <a:extLst>
                    <a:ext uri="{A12FA001-AC4F-418D-AE19-62706E023703}">
                      <ahyp:hlinkClr xmlns:ahyp="http://schemas.microsoft.com/office/drawing/2018/hyperlinkcolor" val="tx"/>
                    </a:ext>
                  </a:extLst>
                </a:hlinkClick>
              </a:rPr>
              <a:t>champk@cs.washington.edu</a:t>
            </a:r>
            <a:endParaRPr lang="en-US" sz="2400" b="0" i="0" u="sng" strike="noStrike" cap="none" dirty="0">
              <a:solidFill>
                <a:schemeClr val="dk1"/>
              </a:solidFill>
              <a:latin typeface="+mj-lt"/>
              <a:sym typeface="Quattrocento Sans"/>
            </a:endParaRPr>
          </a:p>
          <a:p>
            <a:pPr marL="0" indent="0">
              <a:spcBef>
                <a:spcPts val="800"/>
              </a:spcBef>
              <a:buClr>
                <a:schemeClr val="dk1"/>
              </a:buClr>
              <a:buSzPts val="1100"/>
              <a:buNone/>
            </a:pPr>
            <a:r>
              <a:rPr lang="en-US" sz="2400" u="sng" dirty="0">
                <a:latin typeface="+mj-lt"/>
                <a:hlinkClick r:id="rId4">
                  <a:extLst>
                    <a:ext uri="{A12FA001-AC4F-418D-AE19-62706E023703}">
                      <ahyp:hlinkClr xmlns:ahyp="http://schemas.microsoft.com/office/drawing/2018/hyperlinkcolor" val="tx"/>
                    </a:ext>
                  </a:extLst>
                </a:hlinkClick>
              </a:rPr>
              <a:t>https://calendly.com/kasey-champion</a:t>
            </a:r>
            <a:r>
              <a:rPr lang="en-US" sz="2400" u="sng" dirty="0">
                <a:latin typeface="+mj-lt"/>
              </a:rPr>
              <a:t> </a:t>
            </a:r>
          </a:p>
          <a:p>
            <a:pPr marL="0" marR="0" lvl="0" indent="0" algn="l" rtl="0">
              <a:lnSpc>
                <a:spcPct val="90000"/>
              </a:lnSpc>
              <a:spcBef>
                <a:spcPts val="800"/>
              </a:spcBef>
              <a:spcAft>
                <a:spcPts val="0"/>
              </a:spcAft>
              <a:buClr>
                <a:schemeClr val="dk1"/>
              </a:buClr>
              <a:buSzPts val="1100"/>
              <a:buFont typeface="Twentieth Century"/>
              <a:buNone/>
            </a:pPr>
            <a:endParaRPr sz="2400" b="0" i="0" u="none" strike="noStrike" cap="none" dirty="0">
              <a:solidFill>
                <a:schemeClr val="dk1"/>
              </a:solidFill>
              <a:latin typeface="+mj-lt"/>
              <a:ea typeface="Quattrocento Sans"/>
              <a:cs typeface="Quattrocento Sans"/>
              <a:sym typeface="Quattrocento Sans"/>
            </a:endParaRPr>
          </a:p>
          <a:p>
            <a:pPr marL="0" marR="0" lvl="0" indent="0" algn="l" rtl="0">
              <a:lnSpc>
                <a:spcPct val="90000"/>
              </a:lnSpc>
              <a:spcBef>
                <a:spcPts val="800"/>
              </a:spcBef>
              <a:spcAft>
                <a:spcPts val="0"/>
              </a:spcAft>
              <a:buClr>
                <a:schemeClr val="dk1"/>
              </a:buClr>
              <a:buSzPts val="1100"/>
              <a:buFont typeface="Twentieth Century"/>
              <a:buNone/>
            </a:pPr>
            <a:endParaRPr sz="2400" b="0" i="0" u="none" strike="noStrike" cap="none" dirty="0">
              <a:solidFill>
                <a:schemeClr val="dk1"/>
              </a:solidFill>
              <a:latin typeface="+mj-lt"/>
              <a:ea typeface="Quattrocento Sans"/>
              <a:cs typeface="Quattrocento Sans"/>
              <a:sym typeface="Quattrocento Sans"/>
            </a:endParaRPr>
          </a:p>
        </p:txBody>
      </p:sp>
      <p:pic>
        <p:nvPicPr>
          <p:cNvPr id="143" name="Google Shape;143;p3"/>
          <p:cNvPicPr preferRelativeResize="0"/>
          <p:nvPr/>
        </p:nvPicPr>
        <p:blipFill rotWithShape="1">
          <a:blip r:embed="rId5">
            <a:alphaModFix/>
          </a:blip>
          <a:srcRect/>
          <a:stretch/>
        </p:blipFill>
        <p:spPr>
          <a:xfrm>
            <a:off x="779441" y="157956"/>
            <a:ext cx="1501984" cy="1511600"/>
          </a:xfrm>
          <a:prstGeom prst="ellipse">
            <a:avLst/>
          </a:prstGeom>
          <a:noFill/>
          <a:ln>
            <a:noFill/>
          </a:ln>
        </p:spPr>
      </p:pic>
      <p:sp>
        <p:nvSpPr>
          <p:cNvPr id="144" name="Google Shape;144;p3"/>
          <p:cNvSpPr txBox="1">
            <a:spLocks noGrp="1"/>
          </p:cNvSpPr>
          <p:nvPr>
            <p:ph type="ctrTitle" idx="4294967295"/>
          </p:nvPr>
        </p:nvSpPr>
        <p:spPr>
          <a:xfrm>
            <a:off x="2782374" y="248633"/>
            <a:ext cx="6544000" cy="1546400"/>
          </a:xfrm>
          <a:prstGeom prst="rect">
            <a:avLst/>
          </a:prstGeom>
          <a:noFill/>
          <a:ln>
            <a:noFill/>
          </a:ln>
        </p:spPr>
        <p:txBody>
          <a:bodyPr spcFirstLastPara="1" wrap="square" lIns="121900" tIns="121900" rIns="121900" bIns="121900" anchor="ctr" anchorCtr="0">
            <a:noAutofit/>
          </a:bodyPr>
          <a:lstStyle/>
          <a:p>
            <a:pPr marL="0" marR="0" lvl="0" indent="0" algn="l" rtl="0">
              <a:lnSpc>
                <a:spcPct val="80000"/>
              </a:lnSpc>
              <a:spcBef>
                <a:spcPts val="0"/>
              </a:spcBef>
              <a:spcAft>
                <a:spcPts val="0"/>
              </a:spcAft>
              <a:buClr>
                <a:srgbClr val="4C3282"/>
              </a:buClr>
              <a:buSzPts val="8000"/>
              <a:buFont typeface="Quattrocento Sans"/>
              <a:buNone/>
            </a:pPr>
            <a:r>
              <a:rPr lang="en-US" sz="8000" b="0" i="0" u="none" strike="noStrike" cap="none" dirty="0">
                <a:solidFill>
                  <a:srgbClr val="4C3282"/>
                </a:solidFill>
                <a:latin typeface="+mj-lt"/>
                <a:ea typeface="Quattrocento Sans"/>
                <a:cs typeface="Quattrocento Sans"/>
                <a:sym typeface="Quattrocento Sans"/>
              </a:rPr>
              <a:t>Hello!</a:t>
            </a:r>
            <a:endParaRPr sz="8000" b="0" i="0" u="none" strike="noStrike" cap="none" dirty="0">
              <a:solidFill>
                <a:srgbClr val="4C3282"/>
              </a:solidFill>
              <a:latin typeface="+mj-lt"/>
              <a:ea typeface="Quattrocento Sans"/>
              <a:cs typeface="Quattrocento Sans"/>
              <a:sym typeface="Quattrocento Sans"/>
            </a:endParaRPr>
          </a:p>
        </p:txBody>
      </p:sp>
      <p:cxnSp>
        <p:nvCxnSpPr>
          <p:cNvPr id="145" name="Google Shape;145;p3"/>
          <p:cNvCxnSpPr/>
          <p:nvPr/>
        </p:nvCxnSpPr>
        <p:spPr>
          <a:xfrm>
            <a:off x="5979700" y="913759"/>
            <a:ext cx="5874000" cy="0"/>
          </a:xfrm>
          <a:prstGeom prst="straightConnector1">
            <a:avLst/>
          </a:prstGeom>
          <a:noFill/>
          <a:ln w="9525" cap="flat" cmpd="sng">
            <a:solidFill>
              <a:srgbClr val="CCCCCC"/>
            </a:solidFill>
            <a:prstDash val="solid"/>
            <a:round/>
            <a:headEnd type="none" w="sm" len="sm"/>
            <a:tailEnd type="none" w="sm" len="sm"/>
          </a:ln>
        </p:spPr>
      </p:cxnSp>
      <p:grpSp>
        <p:nvGrpSpPr>
          <p:cNvPr id="3" name="Group 2">
            <a:extLst>
              <a:ext uri="{FF2B5EF4-FFF2-40B4-BE49-F238E27FC236}">
                <a16:creationId xmlns:a16="http://schemas.microsoft.com/office/drawing/2014/main" id="{F23FA774-2597-4594-B5E6-B8302AF8D6D7}"/>
              </a:ext>
            </a:extLst>
          </p:cNvPr>
          <p:cNvGrpSpPr/>
          <p:nvPr/>
        </p:nvGrpSpPr>
        <p:grpSpPr>
          <a:xfrm>
            <a:off x="4592739" y="5107538"/>
            <a:ext cx="4365562" cy="610253"/>
            <a:chOff x="779441" y="6109924"/>
            <a:chExt cx="5070403" cy="842239"/>
          </a:xfrm>
        </p:grpSpPr>
        <p:pic>
          <p:nvPicPr>
            <p:cNvPr id="147" name="Google Shape;147;p3" descr="Image result for social media icons"/>
            <p:cNvPicPr preferRelativeResize="0"/>
            <p:nvPr/>
          </p:nvPicPr>
          <p:blipFill rotWithShape="1">
            <a:blip r:embed="rId6">
              <a:alphaModFix/>
            </a:blip>
            <a:srcRect l="2201" t="2552" r="88917" b="85704"/>
            <a:stretch/>
          </p:blipFill>
          <p:spPr>
            <a:xfrm>
              <a:off x="4388014" y="6146849"/>
              <a:ext cx="753979" cy="805314"/>
            </a:xfrm>
            <a:prstGeom prst="rect">
              <a:avLst/>
            </a:prstGeom>
            <a:noFill/>
            <a:ln>
              <a:noFill/>
            </a:ln>
          </p:spPr>
        </p:pic>
        <p:pic>
          <p:nvPicPr>
            <p:cNvPr id="148" name="Google Shape;148;p3" descr="Image result for social media icons"/>
            <p:cNvPicPr preferRelativeResize="0"/>
            <p:nvPr/>
          </p:nvPicPr>
          <p:blipFill rotWithShape="1">
            <a:blip r:embed="rId6">
              <a:alphaModFix/>
            </a:blip>
            <a:srcRect l="11933" t="2541" r="78620" b="86257"/>
            <a:stretch/>
          </p:blipFill>
          <p:spPr>
            <a:xfrm>
              <a:off x="3655065" y="6146849"/>
              <a:ext cx="802105" cy="768204"/>
            </a:xfrm>
            <a:prstGeom prst="rect">
              <a:avLst/>
            </a:prstGeom>
            <a:noFill/>
            <a:ln>
              <a:noFill/>
            </a:ln>
          </p:spPr>
        </p:pic>
        <p:pic>
          <p:nvPicPr>
            <p:cNvPr id="149" name="Google Shape;149;p3" descr="Image result for social media icons"/>
            <p:cNvPicPr preferRelativeResize="0"/>
            <p:nvPr/>
          </p:nvPicPr>
          <p:blipFill rotWithShape="1">
            <a:blip r:embed="rId6">
              <a:alphaModFix/>
            </a:blip>
            <a:srcRect l="30576" t="3040" r="59978" b="85758"/>
            <a:stretch/>
          </p:blipFill>
          <p:spPr>
            <a:xfrm>
              <a:off x="2926644" y="6177220"/>
              <a:ext cx="802105" cy="768204"/>
            </a:xfrm>
            <a:prstGeom prst="rect">
              <a:avLst/>
            </a:prstGeom>
            <a:noFill/>
            <a:ln>
              <a:noFill/>
            </a:ln>
          </p:spPr>
        </p:pic>
        <p:pic>
          <p:nvPicPr>
            <p:cNvPr id="150" name="Google Shape;150;p3" descr="Image result for social media icons"/>
            <p:cNvPicPr preferRelativeResize="0"/>
            <p:nvPr/>
          </p:nvPicPr>
          <p:blipFill rotWithShape="1">
            <a:blip r:embed="rId6">
              <a:alphaModFix/>
            </a:blip>
            <a:srcRect l="40618" t="13976" r="50692" b="74094"/>
            <a:stretch/>
          </p:blipFill>
          <p:spPr>
            <a:xfrm>
              <a:off x="5111908" y="6109924"/>
              <a:ext cx="737936" cy="818148"/>
            </a:xfrm>
            <a:prstGeom prst="rect">
              <a:avLst/>
            </a:prstGeom>
            <a:noFill/>
            <a:ln>
              <a:noFill/>
            </a:ln>
          </p:spPr>
        </p:pic>
        <p:sp>
          <p:nvSpPr>
            <p:cNvPr id="151" name="Google Shape;151;p3"/>
            <p:cNvSpPr txBox="1"/>
            <p:nvPr/>
          </p:nvSpPr>
          <p:spPr>
            <a:xfrm>
              <a:off x="779441" y="6300118"/>
              <a:ext cx="2567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Quattrocento Sans"/>
                  <a:cs typeface="Quattrocento Sans"/>
                  <a:sym typeface="Quattrocento Sans"/>
                </a:rPr>
                <a:t>@techie4good</a:t>
              </a:r>
              <a:endParaRPr dirty="0">
                <a:latin typeface="+mn-lt"/>
              </a:endParaRPr>
            </a:p>
          </p:txBody>
        </p:sp>
      </p:grpSp>
      <p:pic>
        <p:nvPicPr>
          <p:cNvPr id="152" name="Google Shape;152;p3"/>
          <p:cNvPicPr preferRelativeResize="0"/>
          <p:nvPr/>
        </p:nvPicPr>
        <p:blipFill rotWithShape="1">
          <a:blip r:embed="rId7">
            <a:alphaModFix/>
          </a:blip>
          <a:srcRect t="15980"/>
          <a:stretch/>
        </p:blipFill>
        <p:spPr>
          <a:xfrm>
            <a:off x="7206059" y="1252239"/>
            <a:ext cx="4692650" cy="2957000"/>
          </a:xfrm>
          <a:prstGeom prst="rect">
            <a:avLst/>
          </a:prstGeom>
          <a:noFill/>
          <a:ln>
            <a:noFill/>
          </a:ln>
        </p:spPr>
      </p:pic>
      <p:sp>
        <p:nvSpPr>
          <p:cNvPr id="2" name="TextBox 1">
            <a:extLst>
              <a:ext uri="{FF2B5EF4-FFF2-40B4-BE49-F238E27FC236}">
                <a16:creationId xmlns:a16="http://schemas.microsoft.com/office/drawing/2014/main" id="{86A6C475-B892-40E2-8145-57E8F07FAE0F}"/>
              </a:ext>
            </a:extLst>
          </p:cNvPr>
          <p:cNvSpPr txBox="1"/>
          <p:nvPr/>
        </p:nvSpPr>
        <p:spPr>
          <a:xfrm>
            <a:off x="7162383" y="4235380"/>
            <a:ext cx="4071949" cy="276999"/>
          </a:xfrm>
          <a:prstGeom prst="rect">
            <a:avLst/>
          </a:prstGeom>
          <a:noFill/>
        </p:spPr>
        <p:txBody>
          <a:bodyPr wrap="none" rtlCol="0">
            <a:spAutoFit/>
          </a:bodyPr>
          <a:lstStyle/>
          <a:p>
            <a:r>
              <a:rPr lang="en-US" sz="1200" dirty="0"/>
              <a:t>Kasey’s pandemic coping mechanisms: Plants and Piano</a:t>
            </a:r>
          </a:p>
        </p:txBody>
      </p:sp>
      <p:sp>
        <p:nvSpPr>
          <p:cNvPr id="4" name="TextBox 3">
            <a:extLst>
              <a:ext uri="{FF2B5EF4-FFF2-40B4-BE49-F238E27FC236}">
                <a16:creationId xmlns:a16="http://schemas.microsoft.com/office/drawing/2014/main" id="{B86C5A36-BBF2-4DB0-BF65-AF2ECA186342}"/>
              </a:ext>
            </a:extLst>
          </p:cNvPr>
          <p:cNvSpPr txBox="1"/>
          <p:nvPr/>
        </p:nvSpPr>
        <p:spPr>
          <a:xfrm>
            <a:off x="7742781" y="2155336"/>
            <a:ext cx="1795684" cy="523220"/>
          </a:xfrm>
          <a:prstGeom prst="rect">
            <a:avLst/>
          </a:prstGeom>
          <a:noFill/>
        </p:spPr>
        <p:txBody>
          <a:bodyPr wrap="none" rtlCol="0">
            <a:spAutoFit/>
          </a:bodyPr>
          <a:lstStyle/>
          <a:p>
            <a:r>
              <a:rPr lang="en-US" dirty="0">
                <a:solidFill>
                  <a:schemeClr val="bg1"/>
                </a:solidFill>
              </a:rPr>
              <a:t>Queen of the Jungle</a:t>
            </a:r>
          </a:p>
          <a:p>
            <a:r>
              <a:rPr lang="en-US" dirty="0">
                <a:solidFill>
                  <a:schemeClr val="bg1"/>
                </a:solidFill>
              </a:rPr>
              <a:t>Iron Fist no Mercy</a:t>
            </a:r>
          </a:p>
        </p:txBody>
      </p:sp>
      <p:cxnSp>
        <p:nvCxnSpPr>
          <p:cNvPr id="6" name="Straight Arrow Connector 5">
            <a:extLst>
              <a:ext uri="{FF2B5EF4-FFF2-40B4-BE49-F238E27FC236}">
                <a16:creationId xmlns:a16="http://schemas.microsoft.com/office/drawing/2014/main" id="{43C1BBEC-20B1-4DA5-A61F-42967512FC04}"/>
              </a:ext>
            </a:extLst>
          </p:cNvPr>
          <p:cNvCxnSpPr>
            <a:cxnSpLocks/>
          </p:cNvCxnSpPr>
          <p:nvPr/>
        </p:nvCxnSpPr>
        <p:spPr>
          <a:xfrm>
            <a:off x="9339711" y="2730739"/>
            <a:ext cx="0" cy="44016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BBB16E1-E5E0-4CCB-B9B5-4DD343574F93}"/>
              </a:ext>
            </a:extLst>
          </p:cNvPr>
          <p:cNvSpPr txBox="1"/>
          <p:nvPr/>
        </p:nvSpPr>
        <p:spPr>
          <a:xfrm>
            <a:off x="8922250" y="5667242"/>
            <a:ext cx="3010761" cy="276999"/>
          </a:xfrm>
          <a:prstGeom prst="rect">
            <a:avLst/>
          </a:prstGeom>
          <a:noFill/>
        </p:spPr>
        <p:txBody>
          <a:bodyPr wrap="none" rtlCol="0">
            <a:spAutoFit/>
          </a:bodyPr>
          <a:lstStyle/>
          <a:p>
            <a:r>
              <a:rPr lang="en-US" sz="1200" dirty="0"/>
              <a:t>If we Zoom, you will probably meet Mercy</a:t>
            </a:r>
          </a:p>
        </p:txBody>
      </p:sp>
      <p:pic>
        <p:nvPicPr>
          <p:cNvPr id="22" name="Picture 21" descr="A cat sitting on a desk&#10;&#10;Description automatically generated">
            <a:extLst>
              <a:ext uri="{FF2B5EF4-FFF2-40B4-BE49-F238E27FC236}">
                <a16:creationId xmlns:a16="http://schemas.microsoft.com/office/drawing/2014/main" id="{01719D03-FCF1-40BF-802D-91FAE613E00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8908044" y="2725271"/>
            <a:ext cx="3349205" cy="25119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(most of) your TAs</a:t>
            </a:r>
          </a:p>
        </p:txBody>
      </p:sp>
      <p:sp>
        <p:nvSpPr>
          <p:cNvPr id="5" name="Slide Number Placeholder 4"/>
          <p:cNvSpPr>
            <a:spLocks noGrp="1"/>
          </p:cNvSpPr>
          <p:nvPr>
            <p:ph type="sldNum" sz="quarter" idx="12"/>
          </p:nvPr>
        </p:nvSpPr>
        <p:spPr/>
        <p:txBody>
          <a:bodyPr/>
          <a:lstStyle/>
          <a:p>
            <a:fld id="{9D3C886E-6997-4228-A88B-2272D22D50D1}" type="slidenum">
              <a:rPr lang="en-US" smtClean="0"/>
              <a:pPr/>
              <a:t>6</a:t>
            </a:fld>
            <a:endParaRPr lang="en-US" dirty="0"/>
          </a:p>
        </p:txBody>
      </p:sp>
      <p:sp>
        <p:nvSpPr>
          <p:cNvPr id="165" name="Footer Placeholder 5">
            <a:extLst>
              <a:ext uri="{FF2B5EF4-FFF2-40B4-BE49-F238E27FC236}">
                <a16:creationId xmlns:a16="http://schemas.microsoft.com/office/drawing/2014/main" id="{42BFD1EF-E49D-484D-87A9-AECB3C4AE1CD}"/>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Lesson 0 - Winter 2022</a:t>
            </a:r>
          </a:p>
        </p:txBody>
      </p:sp>
      <p:pic>
        <p:nvPicPr>
          <p:cNvPr id="9" name="Picture 8">
            <a:extLst>
              <a:ext uri="{FF2B5EF4-FFF2-40B4-BE49-F238E27FC236}">
                <a16:creationId xmlns:a16="http://schemas.microsoft.com/office/drawing/2014/main" id="{094982F3-B1BE-41D9-97B3-D3674807F5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1198" y="3944898"/>
            <a:ext cx="685800" cy="685800"/>
          </a:xfrm>
          <a:prstGeom prst="rect">
            <a:avLst/>
          </a:prstGeom>
        </p:spPr>
      </p:pic>
      <p:pic>
        <p:nvPicPr>
          <p:cNvPr id="11" name="Picture 10">
            <a:extLst>
              <a:ext uri="{FF2B5EF4-FFF2-40B4-BE49-F238E27FC236}">
                <a16:creationId xmlns:a16="http://schemas.microsoft.com/office/drawing/2014/main" id="{695A321A-5A35-41C5-B987-FE0F98CFA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7791" y="833203"/>
            <a:ext cx="685800" cy="685800"/>
          </a:xfrm>
          <a:prstGeom prst="rect">
            <a:avLst/>
          </a:prstGeom>
        </p:spPr>
      </p:pic>
      <p:pic>
        <p:nvPicPr>
          <p:cNvPr id="13" name="Picture 12">
            <a:extLst>
              <a:ext uri="{FF2B5EF4-FFF2-40B4-BE49-F238E27FC236}">
                <a16:creationId xmlns:a16="http://schemas.microsoft.com/office/drawing/2014/main" id="{906C6910-6C2D-415F-B0EE-C0CAC266F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5124" y="2341150"/>
            <a:ext cx="695505" cy="685800"/>
          </a:xfrm>
          <a:prstGeom prst="rect">
            <a:avLst/>
          </a:prstGeom>
        </p:spPr>
      </p:pic>
      <p:pic>
        <p:nvPicPr>
          <p:cNvPr id="17" name="Picture 16">
            <a:extLst>
              <a:ext uri="{FF2B5EF4-FFF2-40B4-BE49-F238E27FC236}">
                <a16:creationId xmlns:a16="http://schemas.microsoft.com/office/drawing/2014/main" id="{38CD7561-D0B4-4C74-A57F-A09C6B84A8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4927" y="4451088"/>
            <a:ext cx="676778" cy="685800"/>
          </a:xfrm>
          <a:prstGeom prst="rect">
            <a:avLst/>
          </a:prstGeom>
        </p:spPr>
      </p:pic>
      <p:pic>
        <p:nvPicPr>
          <p:cNvPr id="19" name="Picture 18">
            <a:extLst>
              <a:ext uri="{FF2B5EF4-FFF2-40B4-BE49-F238E27FC236}">
                <a16:creationId xmlns:a16="http://schemas.microsoft.com/office/drawing/2014/main" id="{194D3AAE-BC39-4E8E-9092-423E5F4C7E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13737" y="1726413"/>
            <a:ext cx="685800" cy="685800"/>
          </a:xfrm>
          <a:prstGeom prst="rect">
            <a:avLst/>
          </a:prstGeom>
        </p:spPr>
      </p:pic>
      <p:pic>
        <p:nvPicPr>
          <p:cNvPr id="21" name="Picture 20">
            <a:extLst>
              <a:ext uri="{FF2B5EF4-FFF2-40B4-BE49-F238E27FC236}">
                <a16:creationId xmlns:a16="http://schemas.microsoft.com/office/drawing/2014/main" id="{B3F7CC79-17CB-4EF0-B3D7-5217BE77C7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18576" y="5228832"/>
            <a:ext cx="685800" cy="685800"/>
          </a:xfrm>
          <a:prstGeom prst="rect">
            <a:avLst/>
          </a:prstGeom>
        </p:spPr>
      </p:pic>
      <p:pic>
        <p:nvPicPr>
          <p:cNvPr id="31" name="Picture 30">
            <a:extLst>
              <a:ext uri="{FF2B5EF4-FFF2-40B4-BE49-F238E27FC236}">
                <a16:creationId xmlns:a16="http://schemas.microsoft.com/office/drawing/2014/main" id="{96E88749-C2E2-487D-BB59-B5C08D9BEE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6533" y="2530218"/>
            <a:ext cx="685800" cy="685800"/>
          </a:xfrm>
          <a:prstGeom prst="rect">
            <a:avLst/>
          </a:prstGeom>
        </p:spPr>
      </p:pic>
      <p:pic>
        <p:nvPicPr>
          <p:cNvPr id="35" name="Picture 34">
            <a:extLst>
              <a:ext uri="{FF2B5EF4-FFF2-40B4-BE49-F238E27FC236}">
                <a16:creationId xmlns:a16="http://schemas.microsoft.com/office/drawing/2014/main" id="{3175D3E3-0900-4AD0-8905-78EA7F54FBE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2770" b="7015"/>
          <a:stretch/>
        </p:blipFill>
        <p:spPr>
          <a:xfrm>
            <a:off x="3538580" y="4077499"/>
            <a:ext cx="685800" cy="685800"/>
          </a:xfrm>
          <a:prstGeom prst="rect">
            <a:avLst/>
          </a:prstGeom>
        </p:spPr>
      </p:pic>
      <p:pic>
        <p:nvPicPr>
          <p:cNvPr id="39" name="Picture 38">
            <a:extLst>
              <a:ext uri="{FF2B5EF4-FFF2-40B4-BE49-F238E27FC236}">
                <a16:creationId xmlns:a16="http://schemas.microsoft.com/office/drawing/2014/main" id="{20D530CE-BF27-49DD-B8EA-8A079FA331D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10200" y="5282087"/>
            <a:ext cx="685800" cy="685800"/>
          </a:xfrm>
          <a:prstGeom prst="rect">
            <a:avLst/>
          </a:prstGeom>
        </p:spPr>
      </p:pic>
      <p:pic>
        <p:nvPicPr>
          <p:cNvPr id="41" name="Picture 40">
            <a:extLst>
              <a:ext uri="{FF2B5EF4-FFF2-40B4-BE49-F238E27FC236}">
                <a16:creationId xmlns:a16="http://schemas.microsoft.com/office/drawing/2014/main" id="{9C4C3808-4E5F-469B-9EC5-6B051B24F50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29976" y="4339667"/>
            <a:ext cx="685800" cy="685800"/>
          </a:xfrm>
          <a:prstGeom prst="rect">
            <a:avLst/>
          </a:prstGeom>
        </p:spPr>
      </p:pic>
      <p:pic>
        <p:nvPicPr>
          <p:cNvPr id="43" name="Picture 42">
            <a:extLst>
              <a:ext uri="{FF2B5EF4-FFF2-40B4-BE49-F238E27FC236}">
                <a16:creationId xmlns:a16="http://schemas.microsoft.com/office/drawing/2014/main" id="{19C9349C-E2A4-492D-A1F4-734B00EC209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00347" y="5296565"/>
            <a:ext cx="685800" cy="685800"/>
          </a:xfrm>
          <a:prstGeom prst="rect">
            <a:avLst/>
          </a:prstGeom>
        </p:spPr>
      </p:pic>
      <p:pic>
        <p:nvPicPr>
          <p:cNvPr id="45" name="Picture 44">
            <a:extLst>
              <a:ext uri="{FF2B5EF4-FFF2-40B4-BE49-F238E27FC236}">
                <a16:creationId xmlns:a16="http://schemas.microsoft.com/office/drawing/2014/main" id="{70C15149-FA3C-4FC7-B36C-F1A2D9A79BF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92186" y="4403840"/>
            <a:ext cx="547178" cy="685800"/>
          </a:xfrm>
          <a:prstGeom prst="rect">
            <a:avLst/>
          </a:prstGeom>
        </p:spPr>
      </p:pic>
      <p:pic>
        <p:nvPicPr>
          <p:cNvPr id="51" name="Picture 50">
            <a:extLst>
              <a:ext uri="{FF2B5EF4-FFF2-40B4-BE49-F238E27FC236}">
                <a16:creationId xmlns:a16="http://schemas.microsoft.com/office/drawing/2014/main" id="{60E33340-A497-4CED-8AE1-5F240198072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14439" y="2381387"/>
            <a:ext cx="685800" cy="685800"/>
          </a:xfrm>
          <a:prstGeom prst="rect">
            <a:avLst/>
          </a:prstGeom>
        </p:spPr>
      </p:pic>
      <p:pic>
        <p:nvPicPr>
          <p:cNvPr id="57" name="Picture 56">
            <a:extLst>
              <a:ext uri="{FF2B5EF4-FFF2-40B4-BE49-F238E27FC236}">
                <a16:creationId xmlns:a16="http://schemas.microsoft.com/office/drawing/2014/main" id="{0391D4DB-F198-4CAB-AE9B-6EBB4372799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74532" y="2574125"/>
            <a:ext cx="685800" cy="685800"/>
          </a:xfrm>
          <a:prstGeom prst="rect">
            <a:avLst/>
          </a:prstGeom>
        </p:spPr>
      </p:pic>
      <p:pic>
        <p:nvPicPr>
          <p:cNvPr id="61" name="Picture 60">
            <a:extLst>
              <a:ext uri="{FF2B5EF4-FFF2-40B4-BE49-F238E27FC236}">
                <a16:creationId xmlns:a16="http://schemas.microsoft.com/office/drawing/2014/main" id="{A783BBA4-0836-4224-BBCC-BDEF85B62E1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79756" y="1225747"/>
            <a:ext cx="685800" cy="685800"/>
          </a:xfrm>
          <a:prstGeom prst="rect">
            <a:avLst/>
          </a:prstGeom>
        </p:spPr>
      </p:pic>
      <p:pic>
        <p:nvPicPr>
          <p:cNvPr id="63" name="Picture 62">
            <a:extLst>
              <a:ext uri="{FF2B5EF4-FFF2-40B4-BE49-F238E27FC236}">
                <a16:creationId xmlns:a16="http://schemas.microsoft.com/office/drawing/2014/main" id="{01AE64B7-9871-4FF1-88D9-5B7CB68FCD9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71794" y="1769408"/>
            <a:ext cx="661133" cy="685800"/>
          </a:xfrm>
          <a:prstGeom prst="rect">
            <a:avLst/>
          </a:prstGeom>
        </p:spPr>
      </p:pic>
      <p:pic>
        <p:nvPicPr>
          <p:cNvPr id="65" name="Picture 64">
            <a:extLst>
              <a:ext uri="{FF2B5EF4-FFF2-40B4-BE49-F238E27FC236}">
                <a16:creationId xmlns:a16="http://schemas.microsoft.com/office/drawing/2014/main" id="{5CF0A7E6-8229-4167-ABB0-49428B862F2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349802" y="3758414"/>
            <a:ext cx="685800" cy="685800"/>
          </a:xfrm>
          <a:prstGeom prst="rect">
            <a:avLst/>
          </a:prstGeom>
        </p:spPr>
      </p:pic>
      <p:pic>
        <p:nvPicPr>
          <p:cNvPr id="67" name="Picture 66">
            <a:extLst>
              <a:ext uri="{FF2B5EF4-FFF2-40B4-BE49-F238E27FC236}">
                <a16:creationId xmlns:a16="http://schemas.microsoft.com/office/drawing/2014/main" id="{4F2D2D88-2A61-4908-899E-44A6314F659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374860" y="4787113"/>
            <a:ext cx="667988" cy="685800"/>
          </a:xfrm>
          <a:prstGeom prst="rect">
            <a:avLst/>
          </a:prstGeom>
        </p:spPr>
      </p:pic>
      <p:pic>
        <p:nvPicPr>
          <p:cNvPr id="77" name="Picture 76">
            <a:extLst>
              <a:ext uri="{FF2B5EF4-FFF2-40B4-BE49-F238E27FC236}">
                <a16:creationId xmlns:a16="http://schemas.microsoft.com/office/drawing/2014/main" id="{09C60EA0-771F-4FE0-9558-6E1850CD98E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443995" y="2658263"/>
            <a:ext cx="685800" cy="685800"/>
          </a:xfrm>
          <a:prstGeom prst="rect">
            <a:avLst/>
          </a:prstGeom>
        </p:spPr>
      </p:pic>
      <p:pic>
        <p:nvPicPr>
          <p:cNvPr id="79" name="Picture 78">
            <a:extLst>
              <a:ext uri="{FF2B5EF4-FFF2-40B4-BE49-F238E27FC236}">
                <a16:creationId xmlns:a16="http://schemas.microsoft.com/office/drawing/2014/main" id="{2C09C1BD-F45A-4657-A76C-24589132E03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279850" y="2658263"/>
            <a:ext cx="637043" cy="685800"/>
          </a:xfrm>
          <a:prstGeom prst="rect">
            <a:avLst/>
          </a:prstGeom>
        </p:spPr>
      </p:pic>
      <p:pic>
        <p:nvPicPr>
          <p:cNvPr id="88" name="Picture 87">
            <a:extLst>
              <a:ext uri="{FF2B5EF4-FFF2-40B4-BE49-F238E27FC236}">
                <a16:creationId xmlns:a16="http://schemas.microsoft.com/office/drawing/2014/main" id="{78088D04-2D5E-458D-AA01-629805991FA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4278" y="5050880"/>
            <a:ext cx="685800" cy="685800"/>
          </a:xfrm>
          <a:prstGeom prst="rect">
            <a:avLst/>
          </a:prstGeom>
        </p:spPr>
      </p:pic>
      <p:pic>
        <p:nvPicPr>
          <p:cNvPr id="91" name="Picture 90">
            <a:extLst>
              <a:ext uri="{FF2B5EF4-FFF2-40B4-BE49-F238E27FC236}">
                <a16:creationId xmlns:a16="http://schemas.microsoft.com/office/drawing/2014/main" id="{2B20A44B-D452-44E9-BF80-7B064FB8B973}"/>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145395" y="3451770"/>
            <a:ext cx="685800" cy="685800"/>
          </a:xfrm>
          <a:prstGeom prst="rect">
            <a:avLst/>
          </a:prstGeom>
        </p:spPr>
      </p:pic>
      <p:pic>
        <p:nvPicPr>
          <p:cNvPr id="95" name="Picture 94">
            <a:extLst>
              <a:ext uri="{FF2B5EF4-FFF2-40B4-BE49-F238E27FC236}">
                <a16:creationId xmlns:a16="http://schemas.microsoft.com/office/drawing/2014/main" id="{6D73B534-11F0-4105-A030-6330C5CD6AED}"/>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863583" y="1424489"/>
            <a:ext cx="743744" cy="685800"/>
          </a:xfrm>
          <a:prstGeom prst="rect">
            <a:avLst/>
          </a:prstGeom>
        </p:spPr>
      </p:pic>
      <p:pic>
        <p:nvPicPr>
          <p:cNvPr id="1026" name="Picture 2" descr="https://courses.cs.washington.edu/courses/cse142/21su/assets/images/jlang999.jpg">
            <a:extLst>
              <a:ext uri="{FF2B5EF4-FFF2-40B4-BE49-F238E27FC236}">
                <a16:creationId xmlns:a16="http://schemas.microsoft.com/office/drawing/2014/main" id="{A9010912-5ACA-4399-B387-6A1F9AE648F9}"/>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rot="5400000">
            <a:off x="9336268" y="3653180"/>
            <a:ext cx="687174"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ourses.cs.washington.edu/courses/cse142/21su/assets/images/mmorris1.jpg">
            <a:extLst>
              <a:ext uri="{FF2B5EF4-FFF2-40B4-BE49-F238E27FC236}">
                <a16:creationId xmlns:a16="http://schemas.microsoft.com/office/drawing/2014/main" id="{8F48440C-E896-4DB7-9E23-6A46C2832556}"/>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358269" y="2094629"/>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yoonseo_profile.jpg">
            <a:extLst>
              <a:ext uri="{FF2B5EF4-FFF2-40B4-BE49-F238E27FC236}">
                <a16:creationId xmlns:a16="http://schemas.microsoft.com/office/drawing/2014/main" id="{291D56A0-BF72-40D1-B618-5D8A8053CCCD}"/>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219544" y="163075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preview">
            <a:extLst>
              <a:ext uri="{FF2B5EF4-FFF2-40B4-BE49-F238E27FC236}">
                <a16:creationId xmlns:a16="http://schemas.microsoft.com/office/drawing/2014/main" id="{4C1BDDF0-F162-4DA0-953C-DA701C2C8D5B}"/>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837544" y="301315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preview">
            <a:extLst>
              <a:ext uri="{FF2B5EF4-FFF2-40B4-BE49-F238E27FC236}">
                <a16:creationId xmlns:a16="http://schemas.microsoft.com/office/drawing/2014/main" id="{DAB7A91A-418E-4ABE-8A4C-089C476F4638}"/>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t="12676" b="16671"/>
          <a:stretch/>
        </p:blipFill>
        <p:spPr bwMode="auto">
          <a:xfrm>
            <a:off x="6533718" y="4938654"/>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preview">
            <a:extLst>
              <a:ext uri="{FF2B5EF4-FFF2-40B4-BE49-F238E27FC236}">
                <a16:creationId xmlns:a16="http://schemas.microsoft.com/office/drawing/2014/main" id="{70EA6FD9-79AA-4BCB-AC28-B1EEB0A8FEF8}"/>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39324" y="3340408"/>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creen Shot 2022-01-01 at 1.42.18 PM.png">
            <a:extLst>
              <a:ext uri="{FF2B5EF4-FFF2-40B4-BE49-F238E27FC236}">
                <a16:creationId xmlns:a16="http://schemas.microsoft.com/office/drawing/2014/main" id="{282D0CAB-FC9B-4DAA-95B7-683328E9A17A}"/>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344053" y="4164407"/>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hoto of Nicholas Boren">
            <a:extLst>
              <a:ext uri="{FF2B5EF4-FFF2-40B4-BE49-F238E27FC236}">
                <a16:creationId xmlns:a16="http://schemas.microsoft.com/office/drawing/2014/main" id="{7CABCAEB-CB06-4B82-AC18-5234A9992933}"/>
              </a:ext>
            </a:extLst>
          </p:cNvPr>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t="14912" r="9677" b="18373"/>
          <a:stretch/>
        </p:blipFill>
        <p:spPr bwMode="auto">
          <a:xfrm>
            <a:off x="4551045" y="1844418"/>
            <a:ext cx="695506"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attachments.office.net/owa/brettwo%40cs.washington.edu/service.svc/s/GetAttachmentThumbnail?id=AQMkADg5YzNhMjMwLTgzN2QtNGQ4NS05NmU0LWZjOWEwYmQzNzg3MQBGAAADZ9zjJ92PIE6nBZg7e6HcTwcAyEQlEHFDT0CiajXytWd6CAAAAgEMAAAAyEQlEHFDT0CiajXytWd6CAAD9%2BfY%2BwAAAAESABAAZquW4hTWBUCQppCk4sAppg%3D%3D&amp;thumbnailType=2&amp;token=eyJhbGciOiJSUzI1NiIsImtpZCI6IkZBRDY1NDI2MkM2QUYyOTYxQUExRThDQUI3OEZGMUIyNzBFNzA3RTkiLCJ0eXAiOiJKV1QiLCJ4NXQiOiItdFpVSml4cThwWWFvZWpLdDRfeHNuRG5CLWsifQ.eyJvcmlnaW4iOiJodHRwczovL291dGxvb2sub2ZmaWNlLmNvbSIsInVjIjoiZWZiZWMzZmVhMzU0NDRhNzg4ZDhjN2E4MDIyYzAxNzAiLCJzaWduaW5fc3RhdGUiOiJbXCJrbXNpXCJdIiwidmVyIjoiRXhjaGFuZ2UuQ2FsbGJhY2suVjEiLCJhcHBjdHhzZW5kZXIiOiJPd2FEb3dubG9hZEA4MmZmZjY1ZS1jNzQwLTRiODItODhiZi1mNGU3NzM5OTQ4ZDQiLCJpc3NyaW5nIjoiV1ciLCJhcHBjdHgiOiJ7XCJtc2V4Y2hwcm90XCI6XCJvd2FcIixcInB1aWRcIjpcIjExNTM5NzcwMjU2NTI4MDk3NjRcIixcInNjb3BlXCI6XCJPd2FEb3dubG9hZFwiLFwib2lkXCI6XCI5YTE0ODg0Ni1kNTBkLTRjZDItODZlNy05MGIwZTcwM2QzMWJcIixcInByaW1hcnlzaWRcIjpcIlMtMS01LTIxLTM5NzUxNjg2OTgtMjAzMTE2MzE0OS03MzMyNzc2MDktMTE3ODQ5MTVcIn0iLCJuYmYiOjE2NDEyMzcxNDAsImV4cCI6MTY0MTIzNzc0MCwiaXNzIjoiMDAwMDAwMDItMDAwMC0wZmYxLWNlMDAtMDAwMDAwMDAwMDAwQDgyZmZmNjVlLWM3NDAtNGI4Mi04OGJmLWY0ZTc3Mzk5NDhkNCIsImF1ZCI6IjAwMDAwMDAyLTAwMDAtMGZmMS1jZTAwLTAwMDAwMDAwMDAwMC9hdHRhY2htZW50cy5vZmZpY2UubmV0QDgyZmZmNjVlLWM3NDAtNGI4Mi04OGJmLWY0ZTc3Mzk5NDhkNCIsImhhcHAiOiJvd2EifQ.ezivpUqj-dLFpLT68InBfEEUN0f8B-XavKsGwAX5uIpDvbtg4tudJIrNOJYSK8dxhoOZVGSHhsESUmO9glS2B6e5QT_1tp6s923hdF6XoXp0TpY7MW8AlUOIT6bSSA4e0keQdZUHv2eov1wrHldiscj9zHYsvcV1aL-37YU17O7sscdqbsOnxfdVjrEL3lLXwk_IsGuxmrfPMxcHR4A96rwgcr4iHHF1bx0_Q7V0zRSHIqU1cYKaxIJhQJYI2q6BhJ0ZWI9NfewMRi6MpHyDqQvokrbQ54QTZI93e_4bROmblgm_2l4WzHrIVpFJMsYn0ENDSX8lcFAUOq4iLJKNVQ&amp;X-OWA-CANARY=V0Jcim7RlEqf8CFJqYHAfyAdyAftztkYU9m32n8sn1xN6kNc6r9L0U6cTTwTJQWkzspi5WdTytU.&amp;owa=outlook.office.com&amp;scriptVer=20211206021.07&amp;animation=true">
            <a:extLst>
              <a:ext uri="{FF2B5EF4-FFF2-40B4-BE49-F238E27FC236}">
                <a16:creationId xmlns:a16="http://schemas.microsoft.com/office/drawing/2014/main" id="{002F3ABB-7165-43DB-B3A0-ACCB224F45A0}"/>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037672" y="3451770"/>
            <a:ext cx="663258"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preview">
            <a:extLst>
              <a:ext uri="{FF2B5EF4-FFF2-40B4-BE49-F238E27FC236}">
                <a16:creationId xmlns:a16="http://schemas.microsoft.com/office/drawing/2014/main" id="{2E7246F7-A3D6-4E09-B8B5-AF1ABD50AA4D}"/>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360569" y="5250118"/>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STA14X picture.png">
            <a:extLst>
              <a:ext uri="{FF2B5EF4-FFF2-40B4-BE49-F238E27FC236}">
                <a16:creationId xmlns:a16="http://schemas.microsoft.com/office/drawing/2014/main" id="{528979A6-9895-4827-BC3A-B6D7873B23FB}"/>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449346" y="1713736"/>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preview">
            <a:extLst>
              <a:ext uri="{FF2B5EF4-FFF2-40B4-BE49-F238E27FC236}">
                <a16:creationId xmlns:a16="http://schemas.microsoft.com/office/drawing/2014/main" id="{FC7C9D11-03EB-4A51-9DF7-9A7C6700CB9F}"/>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303365" y="3097534"/>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rofile picture of Mitchell Massie">
            <a:extLst>
              <a:ext uri="{FF2B5EF4-FFF2-40B4-BE49-F238E27FC236}">
                <a16:creationId xmlns:a16="http://schemas.microsoft.com/office/drawing/2014/main" id="{2422F283-7A75-4360-B3E3-AFEC881EBF53}"/>
              </a:ext>
            </a:extLst>
          </p:cNvPr>
          <p:cNvPicPr>
            <a:picLocks noChangeAspect="1" noChangeArrowheads="1"/>
          </p:cNvPicPr>
          <p:nvPr/>
        </p:nvPicPr>
        <p:blipFill rotWithShape="1">
          <a:blip r:embed="rId37" cstate="print">
            <a:extLst>
              <a:ext uri="{28A0092B-C50C-407E-A947-70E740481C1C}">
                <a14:useLocalDpi xmlns:a14="http://schemas.microsoft.com/office/drawing/2010/main" val="0"/>
              </a:ext>
            </a:extLst>
          </a:blip>
          <a:srcRect r="8269"/>
          <a:stretch/>
        </p:blipFill>
        <p:spPr bwMode="auto">
          <a:xfrm>
            <a:off x="5484219" y="1293311"/>
            <a:ext cx="683557"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10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50" fill="hold"/>
                                        <p:tgtEl>
                                          <p:spTgt spid="9"/>
                                        </p:tgtEl>
                                        <p:attrNameLst>
                                          <p:attrName>ppt_w</p:attrName>
                                        </p:attrNameLst>
                                      </p:cBhvr>
                                      <p:tavLst>
                                        <p:tav tm="0">
                                          <p:val>
                                            <p:fltVal val="0"/>
                                          </p:val>
                                        </p:tav>
                                        <p:tav tm="100000">
                                          <p:val>
                                            <p:strVal val="#ppt_w"/>
                                          </p:val>
                                        </p:tav>
                                      </p:tavLst>
                                    </p:anim>
                                    <p:anim calcmode="lin" valueType="num">
                                      <p:cBhvr>
                                        <p:cTn id="8" dur="350" fill="hold"/>
                                        <p:tgtEl>
                                          <p:spTgt spid="9"/>
                                        </p:tgtEl>
                                        <p:attrNameLst>
                                          <p:attrName>ppt_h</p:attrName>
                                        </p:attrNameLst>
                                      </p:cBhvr>
                                      <p:tavLst>
                                        <p:tav tm="0">
                                          <p:val>
                                            <p:fltVal val="0"/>
                                          </p:val>
                                        </p:tav>
                                        <p:tav tm="100000">
                                          <p:val>
                                            <p:strVal val="#ppt_h"/>
                                          </p:val>
                                        </p:tav>
                                      </p:tavLst>
                                    </p:anim>
                                    <p:animEffect transition="in" filter="fade">
                                      <p:cBhvr>
                                        <p:cTn id="9" dur="350"/>
                                        <p:tgtEl>
                                          <p:spTgt spid="9"/>
                                        </p:tgtEl>
                                      </p:cBhvr>
                                    </p:animEffect>
                                  </p:childTnLst>
                                </p:cTn>
                              </p:par>
                            </p:childTnLst>
                          </p:cTn>
                        </p:par>
                        <p:par>
                          <p:cTn id="10" fill="hold">
                            <p:stCondLst>
                              <p:cond delay="35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350" fill="hold"/>
                                        <p:tgtEl>
                                          <p:spTgt spid="11"/>
                                        </p:tgtEl>
                                        <p:attrNameLst>
                                          <p:attrName>ppt_w</p:attrName>
                                        </p:attrNameLst>
                                      </p:cBhvr>
                                      <p:tavLst>
                                        <p:tav tm="0">
                                          <p:val>
                                            <p:fltVal val="0"/>
                                          </p:val>
                                        </p:tav>
                                        <p:tav tm="100000">
                                          <p:val>
                                            <p:strVal val="#ppt_w"/>
                                          </p:val>
                                        </p:tav>
                                      </p:tavLst>
                                    </p:anim>
                                    <p:anim calcmode="lin" valueType="num">
                                      <p:cBhvr>
                                        <p:cTn id="14" dur="350" fill="hold"/>
                                        <p:tgtEl>
                                          <p:spTgt spid="11"/>
                                        </p:tgtEl>
                                        <p:attrNameLst>
                                          <p:attrName>ppt_h</p:attrName>
                                        </p:attrNameLst>
                                      </p:cBhvr>
                                      <p:tavLst>
                                        <p:tav tm="0">
                                          <p:val>
                                            <p:fltVal val="0"/>
                                          </p:val>
                                        </p:tav>
                                        <p:tav tm="100000">
                                          <p:val>
                                            <p:strVal val="#ppt_h"/>
                                          </p:val>
                                        </p:tav>
                                      </p:tavLst>
                                    </p:anim>
                                    <p:animEffect transition="in" filter="fade">
                                      <p:cBhvr>
                                        <p:cTn id="15" dur="350"/>
                                        <p:tgtEl>
                                          <p:spTgt spid="11"/>
                                        </p:tgtEl>
                                      </p:cBhvr>
                                    </p:animEffect>
                                  </p:childTnLst>
                                </p:cTn>
                              </p:par>
                            </p:childTnLst>
                          </p:cTn>
                        </p:par>
                        <p:par>
                          <p:cTn id="16" fill="hold">
                            <p:stCondLst>
                              <p:cond delay="7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350" fill="hold"/>
                                        <p:tgtEl>
                                          <p:spTgt spid="13"/>
                                        </p:tgtEl>
                                        <p:attrNameLst>
                                          <p:attrName>ppt_w</p:attrName>
                                        </p:attrNameLst>
                                      </p:cBhvr>
                                      <p:tavLst>
                                        <p:tav tm="0">
                                          <p:val>
                                            <p:fltVal val="0"/>
                                          </p:val>
                                        </p:tav>
                                        <p:tav tm="100000">
                                          <p:val>
                                            <p:strVal val="#ppt_w"/>
                                          </p:val>
                                        </p:tav>
                                      </p:tavLst>
                                    </p:anim>
                                    <p:anim calcmode="lin" valueType="num">
                                      <p:cBhvr>
                                        <p:cTn id="20" dur="350" fill="hold"/>
                                        <p:tgtEl>
                                          <p:spTgt spid="13"/>
                                        </p:tgtEl>
                                        <p:attrNameLst>
                                          <p:attrName>ppt_h</p:attrName>
                                        </p:attrNameLst>
                                      </p:cBhvr>
                                      <p:tavLst>
                                        <p:tav tm="0">
                                          <p:val>
                                            <p:fltVal val="0"/>
                                          </p:val>
                                        </p:tav>
                                        <p:tav tm="100000">
                                          <p:val>
                                            <p:strVal val="#ppt_h"/>
                                          </p:val>
                                        </p:tav>
                                      </p:tavLst>
                                    </p:anim>
                                    <p:animEffect transition="in" filter="fade">
                                      <p:cBhvr>
                                        <p:cTn id="21" dur="350"/>
                                        <p:tgtEl>
                                          <p:spTgt spid="13"/>
                                        </p:tgtEl>
                                      </p:cBhvr>
                                    </p:animEffect>
                                  </p:childTnLst>
                                </p:cTn>
                              </p:par>
                            </p:childTnLst>
                          </p:cTn>
                        </p:par>
                        <p:par>
                          <p:cTn id="22" fill="hold">
                            <p:stCondLst>
                              <p:cond delay="105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350" fill="hold"/>
                                        <p:tgtEl>
                                          <p:spTgt spid="17"/>
                                        </p:tgtEl>
                                        <p:attrNameLst>
                                          <p:attrName>ppt_w</p:attrName>
                                        </p:attrNameLst>
                                      </p:cBhvr>
                                      <p:tavLst>
                                        <p:tav tm="0">
                                          <p:val>
                                            <p:fltVal val="0"/>
                                          </p:val>
                                        </p:tav>
                                        <p:tav tm="100000">
                                          <p:val>
                                            <p:strVal val="#ppt_w"/>
                                          </p:val>
                                        </p:tav>
                                      </p:tavLst>
                                    </p:anim>
                                    <p:anim calcmode="lin" valueType="num">
                                      <p:cBhvr>
                                        <p:cTn id="26" dur="350" fill="hold"/>
                                        <p:tgtEl>
                                          <p:spTgt spid="17"/>
                                        </p:tgtEl>
                                        <p:attrNameLst>
                                          <p:attrName>ppt_h</p:attrName>
                                        </p:attrNameLst>
                                      </p:cBhvr>
                                      <p:tavLst>
                                        <p:tav tm="0">
                                          <p:val>
                                            <p:fltVal val="0"/>
                                          </p:val>
                                        </p:tav>
                                        <p:tav tm="100000">
                                          <p:val>
                                            <p:strVal val="#ppt_h"/>
                                          </p:val>
                                        </p:tav>
                                      </p:tavLst>
                                    </p:anim>
                                    <p:animEffect transition="in" filter="fade">
                                      <p:cBhvr>
                                        <p:cTn id="27" dur="350"/>
                                        <p:tgtEl>
                                          <p:spTgt spid="17"/>
                                        </p:tgtEl>
                                      </p:cBhvr>
                                    </p:animEffect>
                                  </p:childTnLst>
                                </p:cTn>
                              </p:par>
                            </p:childTnLst>
                          </p:cTn>
                        </p:par>
                        <p:par>
                          <p:cTn id="28" fill="hold">
                            <p:stCondLst>
                              <p:cond delay="1400"/>
                            </p:stCondLst>
                            <p:childTnLst>
                              <p:par>
                                <p:cTn id="29" presetID="53" presetClass="entr" presetSubtype="16"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350" fill="hold"/>
                                        <p:tgtEl>
                                          <p:spTgt spid="19"/>
                                        </p:tgtEl>
                                        <p:attrNameLst>
                                          <p:attrName>ppt_w</p:attrName>
                                        </p:attrNameLst>
                                      </p:cBhvr>
                                      <p:tavLst>
                                        <p:tav tm="0">
                                          <p:val>
                                            <p:fltVal val="0"/>
                                          </p:val>
                                        </p:tav>
                                        <p:tav tm="100000">
                                          <p:val>
                                            <p:strVal val="#ppt_w"/>
                                          </p:val>
                                        </p:tav>
                                      </p:tavLst>
                                    </p:anim>
                                    <p:anim calcmode="lin" valueType="num">
                                      <p:cBhvr>
                                        <p:cTn id="32" dur="350" fill="hold"/>
                                        <p:tgtEl>
                                          <p:spTgt spid="19"/>
                                        </p:tgtEl>
                                        <p:attrNameLst>
                                          <p:attrName>ppt_h</p:attrName>
                                        </p:attrNameLst>
                                      </p:cBhvr>
                                      <p:tavLst>
                                        <p:tav tm="0">
                                          <p:val>
                                            <p:fltVal val="0"/>
                                          </p:val>
                                        </p:tav>
                                        <p:tav tm="100000">
                                          <p:val>
                                            <p:strVal val="#ppt_h"/>
                                          </p:val>
                                        </p:tav>
                                      </p:tavLst>
                                    </p:anim>
                                    <p:animEffect transition="in" filter="fade">
                                      <p:cBhvr>
                                        <p:cTn id="33" dur="350"/>
                                        <p:tgtEl>
                                          <p:spTgt spid="19"/>
                                        </p:tgtEl>
                                      </p:cBhvr>
                                    </p:animEffect>
                                  </p:childTnLst>
                                </p:cTn>
                              </p:par>
                            </p:childTnLst>
                          </p:cTn>
                        </p:par>
                        <p:par>
                          <p:cTn id="34" fill="hold">
                            <p:stCondLst>
                              <p:cond delay="1750"/>
                            </p:stCondLst>
                            <p:childTnLst>
                              <p:par>
                                <p:cTn id="35" presetID="53" presetClass="entr" presetSubtype="16"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350" fill="hold"/>
                                        <p:tgtEl>
                                          <p:spTgt spid="21"/>
                                        </p:tgtEl>
                                        <p:attrNameLst>
                                          <p:attrName>ppt_w</p:attrName>
                                        </p:attrNameLst>
                                      </p:cBhvr>
                                      <p:tavLst>
                                        <p:tav tm="0">
                                          <p:val>
                                            <p:fltVal val="0"/>
                                          </p:val>
                                        </p:tav>
                                        <p:tav tm="100000">
                                          <p:val>
                                            <p:strVal val="#ppt_w"/>
                                          </p:val>
                                        </p:tav>
                                      </p:tavLst>
                                    </p:anim>
                                    <p:anim calcmode="lin" valueType="num">
                                      <p:cBhvr>
                                        <p:cTn id="38" dur="350" fill="hold"/>
                                        <p:tgtEl>
                                          <p:spTgt spid="21"/>
                                        </p:tgtEl>
                                        <p:attrNameLst>
                                          <p:attrName>ppt_h</p:attrName>
                                        </p:attrNameLst>
                                      </p:cBhvr>
                                      <p:tavLst>
                                        <p:tav tm="0">
                                          <p:val>
                                            <p:fltVal val="0"/>
                                          </p:val>
                                        </p:tav>
                                        <p:tav tm="100000">
                                          <p:val>
                                            <p:strVal val="#ppt_h"/>
                                          </p:val>
                                        </p:tav>
                                      </p:tavLst>
                                    </p:anim>
                                    <p:animEffect transition="in" filter="fade">
                                      <p:cBhvr>
                                        <p:cTn id="39" dur="350"/>
                                        <p:tgtEl>
                                          <p:spTgt spid="21"/>
                                        </p:tgtEl>
                                      </p:cBhvr>
                                    </p:animEffect>
                                  </p:childTnLst>
                                </p:cTn>
                              </p:par>
                            </p:childTnLst>
                          </p:cTn>
                        </p:par>
                        <p:par>
                          <p:cTn id="40" fill="hold">
                            <p:stCondLst>
                              <p:cond delay="21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350" fill="hold"/>
                                        <p:tgtEl>
                                          <p:spTgt spid="31"/>
                                        </p:tgtEl>
                                        <p:attrNameLst>
                                          <p:attrName>ppt_w</p:attrName>
                                        </p:attrNameLst>
                                      </p:cBhvr>
                                      <p:tavLst>
                                        <p:tav tm="0">
                                          <p:val>
                                            <p:fltVal val="0"/>
                                          </p:val>
                                        </p:tav>
                                        <p:tav tm="100000">
                                          <p:val>
                                            <p:strVal val="#ppt_w"/>
                                          </p:val>
                                        </p:tav>
                                      </p:tavLst>
                                    </p:anim>
                                    <p:anim calcmode="lin" valueType="num">
                                      <p:cBhvr>
                                        <p:cTn id="44" dur="350" fill="hold"/>
                                        <p:tgtEl>
                                          <p:spTgt spid="31"/>
                                        </p:tgtEl>
                                        <p:attrNameLst>
                                          <p:attrName>ppt_h</p:attrName>
                                        </p:attrNameLst>
                                      </p:cBhvr>
                                      <p:tavLst>
                                        <p:tav tm="0">
                                          <p:val>
                                            <p:fltVal val="0"/>
                                          </p:val>
                                        </p:tav>
                                        <p:tav tm="100000">
                                          <p:val>
                                            <p:strVal val="#ppt_h"/>
                                          </p:val>
                                        </p:tav>
                                      </p:tavLst>
                                    </p:anim>
                                    <p:animEffect transition="in" filter="fade">
                                      <p:cBhvr>
                                        <p:cTn id="45" dur="350"/>
                                        <p:tgtEl>
                                          <p:spTgt spid="31"/>
                                        </p:tgtEl>
                                      </p:cBhvr>
                                    </p:animEffect>
                                  </p:childTnLst>
                                </p:cTn>
                              </p:par>
                            </p:childTnLst>
                          </p:cTn>
                        </p:par>
                        <p:par>
                          <p:cTn id="46" fill="hold">
                            <p:stCondLst>
                              <p:cond delay="2450"/>
                            </p:stCondLst>
                            <p:childTnLst>
                              <p:par>
                                <p:cTn id="47" presetID="53" presetClass="entr" presetSubtype="16"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350" fill="hold"/>
                                        <p:tgtEl>
                                          <p:spTgt spid="35"/>
                                        </p:tgtEl>
                                        <p:attrNameLst>
                                          <p:attrName>ppt_w</p:attrName>
                                        </p:attrNameLst>
                                      </p:cBhvr>
                                      <p:tavLst>
                                        <p:tav tm="0">
                                          <p:val>
                                            <p:fltVal val="0"/>
                                          </p:val>
                                        </p:tav>
                                        <p:tav tm="100000">
                                          <p:val>
                                            <p:strVal val="#ppt_w"/>
                                          </p:val>
                                        </p:tav>
                                      </p:tavLst>
                                    </p:anim>
                                    <p:anim calcmode="lin" valueType="num">
                                      <p:cBhvr>
                                        <p:cTn id="50" dur="350" fill="hold"/>
                                        <p:tgtEl>
                                          <p:spTgt spid="35"/>
                                        </p:tgtEl>
                                        <p:attrNameLst>
                                          <p:attrName>ppt_h</p:attrName>
                                        </p:attrNameLst>
                                      </p:cBhvr>
                                      <p:tavLst>
                                        <p:tav tm="0">
                                          <p:val>
                                            <p:fltVal val="0"/>
                                          </p:val>
                                        </p:tav>
                                        <p:tav tm="100000">
                                          <p:val>
                                            <p:strVal val="#ppt_h"/>
                                          </p:val>
                                        </p:tav>
                                      </p:tavLst>
                                    </p:anim>
                                    <p:animEffect transition="in" filter="fade">
                                      <p:cBhvr>
                                        <p:cTn id="51" dur="350"/>
                                        <p:tgtEl>
                                          <p:spTgt spid="35"/>
                                        </p:tgtEl>
                                      </p:cBhvr>
                                    </p:animEffect>
                                  </p:childTnLst>
                                </p:cTn>
                              </p:par>
                            </p:childTnLst>
                          </p:cTn>
                        </p:par>
                        <p:par>
                          <p:cTn id="52" fill="hold">
                            <p:stCondLst>
                              <p:cond delay="2800"/>
                            </p:stCondLst>
                            <p:childTnLst>
                              <p:par>
                                <p:cTn id="53" presetID="53" presetClass="entr" presetSubtype="16"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350" fill="hold"/>
                                        <p:tgtEl>
                                          <p:spTgt spid="39"/>
                                        </p:tgtEl>
                                        <p:attrNameLst>
                                          <p:attrName>ppt_w</p:attrName>
                                        </p:attrNameLst>
                                      </p:cBhvr>
                                      <p:tavLst>
                                        <p:tav tm="0">
                                          <p:val>
                                            <p:fltVal val="0"/>
                                          </p:val>
                                        </p:tav>
                                        <p:tav tm="100000">
                                          <p:val>
                                            <p:strVal val="#ppt_w"/>
                                          </p:val>
                                        </p:tav>
                                      </p:tavLst>
                                    </p:anim>
                                    <p:anim calcmode="lin" valueType="num">
                                      <p:cBhvr>
                                        <p:cTn id="56" dur="350" fill="hold"/>
                                        <p:tgtEl>
                                          <p:spTgt spid="39"/>
                                        </p:tgtEl>
                                        <p:attrNameLst>
                                          <p:attrName>ppt_h</p:attrName>
                                        </p:attrNameLst>
                                      </p:cBhvr>
                                      <p:tavLst>
                                        <p:tav tm="0">
                                          <p:val>
                                            <p:fltVal val="0"/>
                                          </p:val>
                                        </p:tav>
                                        <p:tav tm="100000">
                                          <p:val>
                                            <p:strVal val="#ppt_h"/>
                                          </p:val>
                                        </p:tav>
                                      </p:tavLst>
                                    </p:anim>
                                    <p:animEffect transition="in" filter="fade">
                                      <p:cBhvr>
                                        <p:cTn id="57" dur="350"/>
                                        <p:tgtEl>
                                          <p:spTgt spid="39"/>
                                        </p:tgtEl>
                                      </p:cBhvr>
                                    </p:animEffect>
                                  </p:childTnLst>
                                </p:cTn>
                              </p:par>
                            </p:childTnLst>
                          </p:cTn>
                        </p:par>
                        <p:par>
                          <p:cTn id="58" fill="hold">
                            <p:stCondLst>
                              <p:cond delay="3150"/>
                            </p:stCondLst>
                            <p:childTnLst>
                              <p:par>
                                <p:cTn id="59" presetID="53" presetClass="entr" presetSubtype="16" fill="hold"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350" fill="hold"/>
                                        <p:tgtEl>
                                          <p:spTgt spid="41"/>
                                        </p:tgtEl>
                                        <p:attrNameLst>
                                          <p:attrName>ppt_w</p:attrName>
                                        </p:attrNameLst>
                                      </p:cBhvr>
                                      <p:tavLst>
                                        <p:tav tm="0">
                                          <p:val>
                                            <p:fltVal val="0"/>
                                          </p:val>
                                        </p:tav>
                                        <p:tav tm="100000">
                                          <p:val>
                                            <p:strVal val="#ppt_w"/>
                                          </p:val>
                                        </p:tav>
                                      </p:tavLst>
                                    </p:anim>
                                    <p:anim calcmode="lin" valueType="num">
                                      <p:cBhvr>
                                        <p:cTn id="62" dur="350" fill="hold"/>
                                        <p:tgtEl>
                                          <p:spTgt spid="41"/>
                                        </p:tgtEl>
                                        <p:attrNameLst>
                                          <p:attrName>ppt_h</p:attrName>
                                        </p:attrNameLst>
                                      </p:cBhvr>
                                      <p:tavLst>
                                        <p:tav tm="0">
                                          <p:val>
                                            <p:fltVal val="0"/>
                                          </p:val>
                                        </p:tav>
                                        <p:tav tm="100000">
                                          <p:val>
                                            <p:strVal val="#ppt_h"/>
                                          </p:val>
                                        </p:tav>
                                      </p:tavLst>
                                    </p:anim>
                                    <p:animEffect transition="in" filter="fade">
                                      <p:cBhvr>
                                        <p:cTn id="63" dur="350"/>
                                        <p:tgtEl>
                                          <p:spTgt spid="41"/>
                                        </p:tgtEl>
                                      </p:cBhvr>
                                    </p:animEffect>
                                  </p:childTnLst>
                                </p:cTn>
                              </p:par>
                            </p:childTnLst>
                          </p:cTn>
                        </p:par>
                        <p:par>
                          <p:cTn id="64" fill="hold">
                            <p:stCondLst>
                              <p:cond delay="3500"/>
                            </p:stCondLst>
                            <p:childTnLst>
                              <p:par>
                                <p:cTn id="65" presetID="53" presetClass="entr" presetSubtype="16"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p:cTn id="67" dur="350" fill="hold"/>
                                        <p:tgtEl>
                                          <p:spTgt spid="43"/>
                                        </p:tgtEl>
                                        <p:attrNameLst>
                                          <p:attrName>ppt_w</p:attrName>
                                        </p:attrNameLst>
                                      </p:cBhvr>
                                      <p:tavLst>
                                        <p:tav tm="0">
                                          <p:val>
                                            <p:fltVal val="0"/>
                                          </p:val>
                                        </p:tav>
                                        <p:tav tm="100000">
                                          <p:val>
                                            <p:strVal val="#ppt_w"/>
                                          </p:val>
                                        </p:tav>
                                      </p:tavLst>
                                    </p:anim>
                                    <p:anim calcmode="lin" valueType="num">
                                      <p:cBhvr>
                                        <p:cTn id="68" dur="350" fill="hold"/>
                                        <p:tgtEl>
                                          <p:spTgt spid="43"/>
                                        </p:tgtEl>
                                        <p:attrNameLst>
                                          <p:attrName>ppt_h</p:attrName>
                                        </p:attrNameLst>
                                      </p:cBhvr>
                                      <p:tavLst>
                                        <p:tav tm="0">
                                          <p:val>
                                            <p:fltVal val="0"/>
                                          </p:val>
                                        </p:tav>
                                        <p:tav tm="100000">
                                          <p:val>
                                            <p:strVal val="#ppt_h"/>
                                          </p:val>
                                        </p:tav>
                                      </p:tavLst>
                                    </p:anim>
                                    <p:animEffect transition="in" filter="fade">
                                      <p:cBhvr>
                                        <p:cTn id="69" dur="350"/>
                                        <p:tgtEl>
                                          <p:spTgt spid="43"/>
                                        </p:tgtEl>
                                      </p:cBhvr>
                                    </p:animEffect>
                                  </p:childTnLst>
                                </p:cTn>
                              </p:par>
                            </p:childTnLst>
                          </p:cTn>
                        </p:par>
                        <p:par>
                          <p:cTn id="70" fill="hold">
                            <p:stCondLst>
                              <p:cond delay="3850"/>
                            </p:stCondLst>
                            <p:childTnLst>
                              <p:par>
                                <p:cTn id="71" presetID="53" presetClass="entr" presetSubtype="16" fill="hold" nodeType="after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350" fill="hold"/>
                                        <p:tgtEl>
                                          <p:spTgt spid="45"/>
                                        </p:tgtEl>
                                        <p:attrNameLst>
                                          <p:attrName>ppt_w</p:attrName>
                                        </p:attrNameLst>
                                      </p:cBhvr>
                                      <p:tavLst>
                                        <p:tav tm="0">
                                          <p:val>
                                            <p:fltVal val="0"/>
                                          </p:val>
                                        </p:tav>
                                        <p:tav tm="100000">
                                          <p:val>
                                            <p:strVal val="#ppt_w"/>
                                          </p:val>
                                        </p:tav>
                                      </p:tavLst>
                                    </p:anim>
                                    <p:anim calcmode="lin" valueType="num">
                                      <p:cBhvr>
                                        <p:cTn id="74" dur="350" fill="hold"/>
                                        <p:tgtEl>
                                          <p:spTgt spid="45"/>
                                        </p:tgtEl>
                                        <p:attrNameLst>
                                          <p:attrName>ppt_h</p:attrName>
                                        </p:attrNameLst>
                                      </p:cBhvr>
                                      <p:tavLst>
                                        <p:tav tm="0">
                                          <p:val>
                                            <p:fltVal val="0"/>
                                          </p:val>
                                        </p:tav>
                                        <p:tav tm="100000">
                                          <p:val>
                                            <p:strVal val="#ppt_h"/>
                                          </p:val>
                                        </p:tav>
                                      </p:tavLst>
                                    </p:anim>
                                    <p:animEffect transition="in" filter="fade">
                                      <p:cBhvr>
                                        <p:cTn id="75" dur="350"/>
                                        <p:tgtEl>
                                          <p:spTgt spid="45"/>
                                        </p:tgtEl>
                                      </p:cBhvr>
                                    </p:animEffect>
                                  </p:childTnLst>
                                </p:cTn>
                              </p:par>
                            </p:childTnLst>
                          </p:cTn>
                        </p:par>
                        <p:par>
                          <p:cTn id="76" fill="hold">
                            <p:stCondLst>
                              <p:cond delay="4200"/>
                            </p:stCondLst>
                            <p:childTnLst>
                              <p:par>
                                <p:cTn id="77" presetID="53" presetClass="entr" presetSubtype="16"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350" fill="hold"/>
                                        <p:tgtEl>
                                          <p:spTgt spid="51"/>
                                        </p:tgtEl>
                                        <p:attrNameLst>
                                          <p:attrName>ppt_w</p:attrName>
                                        </p:attrNameLst>
                                      </p:cBhvr>
                                      <p:tavLst>
                                        <p:tav tm="0">
                                          <p:val>
                                            <p:fltVal val="0"/>
                                          </p:val>
                                        </p:tav>
                                        <p:tav tm="100000">
                                          <p:val>
                                            <p:strVal val="#ppt_w"/>
                                          </p:val>
                                        </p:tav>
                                      </p:tavLst>
                                    </p:anim>
                                    <p:anim calcmode="lin" valueType="num">
                                      <p:cBhvr>
                                        <p:cTn id="80" dur="350" fill="hold"/>
                                        <p:tgtEl>
                                          <p:spTgt spid="51"/>
                                        </p:tgtEl>
                                        <p:attrNameLst>
                                          <p:attrName>ppt_h</p:attrName>
                                        </p:attrNameLst>
                                      </p:cBhvr>
                                      <p:tavLst>
                                        <p:tav tm="0">
                                          <p:val>
                                            <p:fltVal val="0"/>
                                          </p:val>
                                        </p:tav>
                                        <p:tav tm="100000">
                                          <p:val>
                                            <p:strVal val="#ppt_h"/>
                                          </p:val>
                                        </p:tav>
                                      </p:tavLst>
                                    </p:anim>
                                    <p:animEffect transition="in" filter="fade">
                                      <p:cBhvr>
                                        <p:cTn id="81" dur="350"/>
                                        <p:tgtEl>
                                          <p:spTgt spid="51"/>
                                        </p:tgtEl>
                                      </p:cBhvr>
                                    </p:animEffect>
                                  </p:childTnLst>
                                </p:cTn>
                              </p:par>
                            </p:childTnLst>
                          </p:cTn>
                        </p:par>
                        <p:par>
                          <p:cTn id="82" fill="hold">
                            <p:stCondLst>
                              <p:cond delay="4550"/>
                            </p:stCondLst>
                            <p:childTnLst>
                              <p:par>
                                <p:cTn id="83" presetID="53" presetClass="entr" presetSubtype="16" fill="hold"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350" fill="hold"/>
                                        <p:tgtEl>
                                          <p:spTgt spid="57"/>
                                        </p:tgtEl>
                                        <p:attrNameLst>
                                          <p:attrName>ppt_w</p:attrName>
                                        </p:attrNameLst>
                                      </p:cBhvr>
                                      <p:tavLst>
                                        <p:tav tm="0">
                                          <p:val>
                                            <p:fltVal val="0"/>
                                          </p:val>
                                        </p:tav>
                                        <p:tav tm="100000">
                                          <p:val>
                                            <p:strVal val="#ppt_w"/>
                                          </p:val>
                                        </p:tav>
                                      </p:tavLst>
                                    </p:anim>
                                    <p:anim calcmode="lin" valueType="num">
                                      <p:cBhvr>
                                        <p:cTn id="86" dur="350" fill="hold"/>
                                        <p:tgtEl>
                                          <p:spTgt spid="57"/>
                                        </p:tgtEl>
                                        <p:attrNameLst>
                                          <p:attrName>ppt_h</p:attrName>
                                        </p:attrNameLst>
                                      </p:cBhvr>
                                      <p:tavLst>
                                        <p:tav tm="0">
                                          <p:val>
                                            <p:fltVal val="0"/>
                                          </p:val>
                                        </p:tav>
                                        <p:tav tm="100000">
                                          <p:val>
                                            <p:strVal val="#ppt_h"/>
                                          </p:val>
                                        </p:tav>
                                      </p:tavLst>
                                    </p:anim>
                                    <p:animEffect transition="in" filter="fade">
                                      <p:cBhvr>
                                        <p:cTn id="87" dur="350"/>
                                        <p:tgtEl>
                                          <p:spTgt spid="57"/>
                                        </p:tgtEl>
                                      </p:cBhvr>
                                    </p:animEffect>
                                  </p:childTnLst>
                                </p:cTn>
                              </p:par>
                            </p:childTnLst>
                          </p:cTn>
                        </p:par>
                        <p:par>
                          <p:cTn id="88" fill="hold">
                            <p:stCondLst>
                              <p:cond delay="4900"/>
                            </p:stCondLst>
                            <p:childTnLst>
                              <p:par>
                                <p:cTn id="89" presetID="53" presetClass="entr" presetSubtype="16" fill="hold" nodeType="afterEffect">
                                  <p:stCondLst>
                                    <p:cond delay="0"/>
                                  </p:stCondLst>
                                  <p:childTnLst>
                                    <p:set>
                                      <p:cBhvr>
                                        <p:cTn id="90" dur="1" fill="hold">
                                          <p:stCondLst>
                                            <p:cond delay="0"/>
                                          </p:stCondLst>
                                        </p:cTn>
                                        <p:tgtEl>
                                          <p:spTgt spid="61"/>
                                        </p:tgtEl>
                                        <p:attrNameLst>
                                          <p:attrName>style.visibility</p:attrName>
                                        </p:attrNameLst>
                                      </p:cBhvr>
                                      <p:to>
                                        <p:strVal val="visible"/>
                                      </p:to>
                                    </p:set>
                                    <p:anim calcmode="lin" valueType="num">
                                      <p:cBhvr>
                                        <p:cTn id="91" dur="350" fill="hold"/>
                                        <p:tgtEl>
                                          <p:spTgt spid="61"/>
                                        </p:tgtEl>
                                        <p:attrNameLst>
                                          <p:attrName>ppt_w</p:attrName>
                                        </p:attrNameLst>
                                      </p:cBhvr>
                                      <p:tavLst>
                                        <p:tav tm="0">
                                          <p:val>
                                            <p:fltVal val="0"/>
                                          </p:val>
                                        </p:tav>
                                        <p:tav tm="100000">
                                          <p:val>
                                            <p:strVal val="#ppt_w"/>
                                          </p:val>
                                        </p:tav>
                                      </p:tavLst>
                                    </p:anim>
                                    <p:anim calcmode="lin" valueType="num">
                                      <p:cBhvr>
                                        <p:cTn id="92" dur="350" fill="hold"/>
                                        <p:tgtEl>
                                          <p:spTgt spid="61"/>
                                        </p:tgtEl>
                                        <p:attrNameLst>
                                          <p:attrName>ppt_h</p:attrName>
                                        </p:attrNameLst>
                                      </p:cBhvr>
                                      <p:tavLst>
                                        <p:tav tm="0">
                                          <p:val>
                                            <p:fltVal val="0"/>
                                          </p:val>
                                        </p:tav>
                                        <p:tav tm="100000">
                                          <p:val>
                                            <p:strVal val="#ppt_h"/>
                                          </p:val>
                                        </p:tav>
                                      </p:tavLst>
                                    </p:anim>
                                    <p:animEffect transition="in" filter="fade">
                                      <p:cBhvr>
                                        <p:cTn id="93" dur="350"/>
                                        <p:tgtEl>
                                          <p:spTgt spid="61"/>
                                        </p:tgtEl>
                                      </p:cBhvr>
                                    </p:animEffect>
                                  </p:childTnLst>
                                </p:cTn>
                              </p:par>
                            </p:childTnLst>
                          </p:cTn>
                        </p:par>
                        <p:par>
                          <p:cTn id="94" fill="hold">
                            <p:stCondLst>
                              <p:cond delay="5250"/>
                            </p:stCondLst>
                            <p:childTnLst>
                              <p:par>
                                <p:cTn id="95" presetID="53" presetClass="entr" presetSubtype="16" fill="hold" nodeType="afterEffect">
                                  <p:stCondLst>
                                    <p:cond delay="0"/>
                                  </p:stCondLst>
                                  <p:childTnLst>
                                    <p:set>
                                      <p:cBhvr>
                                        <p:cTn id="96" dur="1" fill="hold">
                                          <p:stCondLst>
                                            <p:cond delay="0"/>
                                          </p:stCondLst>
                                        </p:cTn>
                                        <p:tgtEl>
                                          <p:spTgt spid="63"/>
                                        </p:tgtEl>
                                        <p:attrNameLst>
                                          <p:attrName>style.visibility</p:attrName>
                                        </p:attrNameLst>
                                      </p:cBhvr>
                                      <p:to>
                                        <p:strVal val="visible"/>
                                      </p:to>
                                    </p:set>
                                    <p:anim calcmode="lin" valueType="num">
                                      <p:cBhvr>
                                        <p:cTn id="97" dur="350" fill="hold"/>
                                        <p:tgtEl>
                                          <p:spTgt spid="63"/>
                                        </p:tgtEl>
                                        <p:attrNameLst>
                                          <p:attrName>ppt_w</p:attrName>
                                        </p:attrNameLst>
                                      </p:cBhvr>
                                      <p:tavLst>
                                        <p:tav tm="0">
                                          <p:val>
                                            <p:fltVal val="0"/>
                                          </p:val>
                                        </p:tav>
                                        <p:tav tm="100000">
                                          <p:val>
                                            <p:strVal val="#ppt_w"/>
                                          </p:val>
                                        </p:tav>
                                      </p:tavLst>
                                    </p:anim>
                                    <p:anim calcmode="lin" valueType="num">
                                      <p:cBhvr>
                                        <p:cTn id="98" dur="350" fill="hold"/>
                                        <p:tgtEl>
                                          <p:spTgt spid="63"/>
                                        </p:tgtEl>
                                        <p:attrNameLst>
                                          <p:attrName>ppt_h</p:attrName>
                                        </p:attrNameLst>
                                      </p:cBhvr>
                                      <p:tavLst>
                                        <p:tav tm="0">
                                          <p:val>
                                            <p:fltVal val="0"/>
                                          </p:val>
                                        </p:tav>
                                        <p:tav tm="100000">
                                          <p:val>
                                            <p:strVal val="#ppt_h"/>
                                          </p:val>
                                        </p:tav>
                                      </p:tavLst>
                                    </p:anim>
                                    <p:animEffect transition="in" filter="fade">
                                      <p:cBhvr>
                                        <p:cTn id="99" dur="350"/>
                                        <p:tgtEl>
                                          <p:spTgt spid="63"/>
                                        </p:tgtEl>
                                      </p:cBhvr>
                                    </p:animEffect>
                                  </p:childTnLst>
                                </p:cTn>
                              </p:par>
                            </p:childTnLst>
                          </p:cTn>
                        </p:par>
                        <p:par>
                          <p:cTn id="100" fill="hold">
                            <p:stCondLst>
                              <p:cond delay="5600"/>
                            </p:stCondLst>
                            <p:childTnLst>
                              <p:par>
                                <p:cTn id="101" presetID="53" presetClass="entr" presetSubtype="16" fill="hold"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350" fill="hold"/>
                                        <p:tgtEl>
                                          <p:spTgt spid="65"/>
                                        </p:tgtEl>
                                        <p:attrNameLst>
                                          <p:attrName>ppt_w</p:attrName>
                                        </p:attrNameLst>
                                      </p:cBhvr>
                                      <p:tavLst>
                                        <p:tav tm="0">
                                          <p:val>
                                            <p:fltVal val="0"/>
                                          </p:val>
                                        </p:tav>
                                        <p:tav tm="100000">
                                          <p:val>
                                            <p:strVal val="#ppt_w"/>
                                          </p:val>
                                        </p:tav>
                                      </p:tavLst>
                                    </p:anim>
                                    <p:anim calcmode="lin" valueType="num">
                                      <p:cBhvr>
                                        <p:cTn id="104" dur="350" fill="hold"/>
                                        <p:tgtEl>
                                          <p:spTgt spid="65"/>
                                        </p:tgtEl>
                                        <p:attrNameLst>
                                          <p:attrName>ppt_h</p:attrName>
                                        </p:attrNameLst>
                                      </p:cBhvr>
                                      <p:tavLst>
                                        <p:tav tm="0">
                                          <p:val>
                                            <p:fltVal val="0"/>
                                          </p:val>
                                        </p:tav>
                                        <p:tav tm="100000">
                                          <p:val>
                                            <p:strVal val="#ppt_h"/>
                                          </p:val>
                                        </p:tav>
                                      </p:tavLst>
                                    </p:anim>
                                    <p:animEffect transition="in" filter="fade">
                                      <p:cBhvr>
                                        <p:cTn id="105" dur="350"/>
                                        <p:tgtEl>
                                          <p:spTgt spid="65"/>
                                        </p:tgtEl>
                                      </p:cBhvr>
                                    </p:animEffect>
                                  </p:childTnLst>
                                </p:cTn>
                              </p:par>
                            </p:childTnLst>
                          </p:cTn>
                        </p:par>
                        <p:par>
                          <p:cTn id="106" fill="hold">
                            <p:stCondLst>
                              <p:cond delay="5950"/>
                            </p:stCondLst>
                            <p:childTnLst>
                              <p:par>
                                <p:cTn id="107" presetID="53" presetClass="entr" presetSubtype="16" fill="hold" nodeType="afterEffect">
                                  <p:stCondLst>
                                    <p:cond delay="0"/>
                                  </p:stCondLst>
                                  <p:childTnLst>
                                    <p:set>
                                      <p:cBhvr>
                                        <p:cTn id="108" dur="1" fill="hold">
                                          <p:stCondLst>
                                            <p:cond delay="0"/>
                                          </p:stCondLst>
                                        </p:cTn>
                                        <p:tgtEl>
                                          <p:spTgt spid="67"/>
                                        </p:tgtEl>
                                        <p:attrNameLst>
                                          <p:attrName>style.visibility</p:attrName>
                                        </p:attrNameLst>
                                      </p:cBhvr>
                                      <p:to>
                                        <p:strVal val="visible"/>
                                      </p:to>
                                    </p:set>
                                    <p:anim calcmode="lin" valueType="num">
                                      <p:cBhvr>
                                        <p:cTn id="109" dur="350" fill="hold"/>
                                        <p:tgtEl>
                                          <p:spTgt spid="67"/>
                                        </p:tgtEl>
                                        <p:attrNameLst>
                                          <p:attrName>ppt_w</p:attrName>
                                        </p:attrNameLst>
                                      </p:cBhvr>
                                      <p:tavLst>
                                        <p:tav tm="0">
                                          <p:val>
                                            <p:fltVal val="0"/>
                                          </p:val>
                                        </p:tav>
                                        <p:tav tm="100000">
                                          <p:val>
                                            <p:strVal val="#ppt_w"/>
                                          </p:val>
                                        </p:tav>
                                      </p:tavLst>
                                    </p:anim>
                                    <p:anim calcmode="lin" valueType="num">
                                      <p:cBhvr>
                                        <p:cTn id="110" dur="350" fill="hold"/>
                                        <p:tgtEl>
                                          <p:spTgt spid="67"/>
                                        </p:tgtEl>
                                        <p:attrNameLst>
                                          <p:attrName>ppt_h</p:attrName>
                                        </p:attrNameLst>
                                      </p:cBhvr>
                                      <p:tavLst>
                                        <p:tav tm="0">
                                          <p:val>
                                            <p:fltVal val="0"/>
                                          </p:val>
                                        </p:tav>
                                        <p:tav tm="100000">
                                          <p:val>
                                            <p:strVal val="#ppt_h"/>
                                          </p:val>
                                        </p:tav>
                                      </p:tavLst>
                                    </p:anim>
                                    <p:animEffect transition="in" filter="fade">
                                      <p:cBhvr>
                                        <p:cTn id="111" dur="350"/>
                                        <p:tgtEl>
                                          <p:spTgt spid="67"/>
                                        </p:tgtEl>
                                      </p:cBhvr>
                                    </p:animEffect>
                                  </p:childTnLst>
                                </p:cTn>
                              </p:par>
                            </p:childTnLst>
                          </p:cTn>
                        </p:par>
                        <p:par>
                          <p:cTn id="112" fill="hold">
                            <p:stCondLst>
                              <p:cond delay="6300"/>
                            </p:stCondLst>
                            <p:childTnLst>
                              <p:par>
                                <p:cTn id="113" presetID="53" presetClass="entr" presetSubtype="16" fill="hold" nodeType="afterEffect">
                                  <p:stCondLst>
                                    <p:cond delay="0"/>
                                  </p:stCondLst>
                                  <p:childTnLst>
                                    <p:set>
                                      <p:cBhvr>
                                        <p:cTn id="114" dur="1" fill="hold">
                                          <p:stCondLst>
                                            <p:cond delay="0"/>
                                          </p:stCondLst>
                                        </p:cTn>
                                        <p:tgtEl>
                                          <p:spTgt spid="77"/>
                                        </p:tgtEl>
                                        <p:attrNameLst>
                                          <p:attrName>style.visibility</p:attrName>
                                        </p:attrNameLst>
                                      </p:cBhvr>
                                      <p:to>
                                        <p:strVal val="visible"/>
                                      </p:to>
                                    </p:set>
                                    <p:anim calcmode="lin" valueType="num">
                                      <p:cBhvr>
                                        <p:cTn id="115" dur="350" fill="hold"/>
                                        <p:tgtEl>
                                          <p:spTgt spid="77"/>
                                        </p:tgtEl>
                                        <p:attrNameLst>
                                          <p:attrName>ppt_w</p:attrName>
                                        </p:attrNameLst>
                                      </p:cBhvr>
                                      <p:tavLst>
                                        <p:tav tm="0">
                                          <p:val>
                                            <p:fltVal val="0"/>
                                          </p:val>
                                        </p:tav>
                                        <p:tav tm="100000">
                                          <p:val>
                                            <p:strVal val="#ppt_w"/>
                                          </p:val>
                                        </p:tav>
                                      </p:tavLst>
                                    </p:anim>
                                    <p:anim calcmode="lin" valueType="num">
                                      <p:cBhvr>
                                        <p:cTn id="116" dur="350" fill="hold"/>
                                        <p:tgtEl>
                                          <p:spTgt spid="77"/>
                                        </p:tgtEl>
                                        <p:attrNameLst>
                                          <p:attrName>ppt_h</p:attrName>
                                        </p:attrNameLst>
                                      </p:cBhvr>
                                      <p:tavLst>
                                        <p:tav tm="0">
                                          <p:val>
                                            <p:fltVal val="0"/>
                                          </p:val>
                                        </p:tav>
                                        <p:tav tm="100000">
                                          <p:val>
                                            <p:strVal val="#ppt_h"/>
                                          </p:val>
                                        </p:tav>
                                      </p:tavLst>
                                    </p:anim>
                                    <p:animEffect transition="in" filter="fade">
                                      <p:cBhvr>
                                        <p:cTn id="117" dur="350"/>
                                        <p:tgtEl>
                                          <p:spTgt spid="77"/>
                                        </p:tgtEl>
                                      </p:cBhvr>
                                    </p:animEffect>
                                  </p:childTnLst>
                                </p:cTn>
                              </p:par>
                            </p:childTnLst>
                          </p:cTn>
                        </p:par>
                        <p:par>
                          <p:cTn id="118" fill="hold">
                            <p:stCondLst>
                              <p:cond delay="6650"/>
                            </p:stCondLst>
                            <p:childTnLst>
                              <p:par>
                                <p:cTn id="119" presetID="53" presetClass="entr" presetSubtype="16" fill="hold" nodeType="afterEffect">
                                  <p:stCondLst>
                                    <p:cond delay="0"/>
                                  </p:stCondLst>
                                  <p:childTnLst>
                                    <p:set>
                                      <p:cBhvr>
                                        <p:cTn id="120" dur="1" fill="hold">
                                          <p:stCondLst>
                                            <p:cond delay="0"/>
                                          </p:stCondLst>
                                        </p:cTn>
                                        <p:tgtEl>
                                          <p:spTgt spid="79"/>
                                        </p:tgtEl>
                                        <p:attrNameLst>
                                          <p:attrName>style.visibility</p:attrName>
                                        </p:attrNameLst>
                                      </p:cBhvr>
                                      <p:to>
                                        <p:strVal val="visible"/>
                                      </p:to>
                                    </p:set>
                                    <p:anim calcmode="lin" valueType="num">
                                      <p:cBhvr>
                                        <p:cTn id="121" dur="350" fill="hold"/>
                                        <p:tgtEl>
                                          <p:spTgt spid="79"/>
                                        </p:tgtEl>
                                        <p:attrNameLst>
                                          <p:attrName>ppt_w</p:attrName>
                                        </p:attrNameLst>
                                      </p:cBhvr>
                                      <p:tavLst>
                                        <p:tav tm="0">
                                          <p:val>
                                            <p:fltVal val="0"/>
                                          </p:val>
                                        </p:tav>
                                        <p:tav tm="100000">
                                          <p:val>
                                            <p:strVal val="#ppt_w"/>
                                          </p:val>
                                        </p:tav>
                                      </p:tavLst>
                                    </p:anim>
                                    <p:anim calcmode="lin" valueType="num">
                                      <p:cBhvr>
                                        <p:cTn id="122" dur="350" fill="hold"/>
                                        <p:tgtEl>
                                          <p:spTgt spid="79"/>
                                        </p:tgtEl>
                                        <p:attrNameLst>
                                          <p:attrName>ppt_h</p:attrName>
                                        </p:attrNameLst>
                                      </p:cBhvr>
                                      <p:tavLst>
                                        <p:tav tm="0">
                                          <p:val>
                                            <p:fltVal val="0"/>
                                          </p:val>
                                        </p:tav>
                                        <p:tav tm="100000">
                                          <p:val>
                                            <p:strVal val="#ppt_h"/>
                                          </p:val>
                                        </p:tav>
                                      </p:tavLst>
                                    </p:anim>
                                    <p:animEffect transition="in" filter="fade">
                                      <p:cBhvr>
                                        <p:cTn id="123" dur="350"/>
                                        <p:tgtEl>
                                          <p:spTgt spid="79"/>
                                        </p:tgtEl>
                                      </p:cBhvr>
                                    </p:animEffect>
                                  </p:childTnLst>
                                </p:cTn>
                              </p:par>
                            </p:childTnLst>
                          </p:cTn>
                        </p:par>
                        <p:par>
                          <p:cTn id="124" fill="hold">
                            <p:stCondLst>
                              <p:cond delay="7000"/>
                            </p:stCondLst>
                            <p:childTnLst>
                              <p:par>
                                <p:cTn id="125" presetID="53" presetClass="entr" presetSubtype="16" fill="hold" nodeType="afterEffect">
                                  <p:stCondLst>
                                    <p:cond delay="0"/>
                                  </p:stCondLst>
                                  <p:childTnLst>
                                    <p:set>
                                      <p:cBhvr>
                                        <p:cTn id="126" dur="1" fill="hold">
                                          <p:stCondLst>
                                            <p:cond delay="0"/>
                                          </p:stCondLst>
                                        </p:cTn>
                                        <p:tgtEl>
                                          <p:spTgt spid="88"/>
                                        </p:tgtEl>
                                        <p:attrNameLst>
                                          <p:attrName>style.visibility</p:attrName>
                                        </p:attrNameLst>
                                      </p:cBhvr>
                                      <p:to>
                                        <p:strVal val="visible"/>
                                      </p:to>
                                    </p:set>
                                    <p:anim calcmode="lin" valueType="num">
                                      <p:cBhvr>
                                        <p:cTn id="127" dur="350" fill="hold"/>
                                        <p:tgtEl>
                                          <p:spTgt spid="88"/>
                                        </p:tgtEl>
                                        <p:attrNameLst>
                                          <p:attrName>ppt_w</p:attrName>
                                        </p:attrNameLst>
                                      </p:cBhvr>
                                      <p:tavLst>
                                        <p:tav tm="0">
                                          <p:val>
                                            <p:fltVal val="0"/>
                                          </p:val>
                                        </p:tav>
                                        <p:tav tm="100000">
                                          <p:val>
                                            <p:strVal val="#ppt_w"/>
                                          </p:val>
                                        </p:tav>
                                      </p:tavLst>
                                    </p:anim>
                                    <p:anim calcmode="lin" valueType="num">
                                      <p:cBhvr>
                                        <p:cTn id="128" dur="350" fill="hold"/>
                                        <p:tgtEl>
                                          <p:spTgt spid="88"/>
                                        </p:tgtEl>
                                        <p:attrNameLst>
                                          <p:attrName>ppt_h</p:attrName>
                                        </p:attrNameLst>
                                      </p:cBhvr>
                                      <p:tavLst>
                                        <p:tav tm="0">
                                          <p:val>
                                            <p:fltVal val="0"/>
                                          </p:val>
                                        </p:tav>
                                        <p:tav tm="100000">
                                          <p:val>
                                            <p:strVal val="#ppt_h"/>
                                          </p:val>
                                        </p:tav>
                                      </p:tavLst>
                                    </p:anim>
                                    <p:animEffect transition="in" filter="fade">
                                      <p:cBhvr>
                                        <p:cTn id="129" dur="350"/>
                                        <p:tgtEl>
                                          <p:spTgt spid="88"/>
                                        </p:tgtEl>
                                      </p:cBhvr>
                                    </p:animEffect>
                                  </p:childTnLst>
                                </p:cTn>
                              </p:par>
                            </p:childTnLst>
                          </p:cTn>
                        </p:par>
                        <p:par>
                          <p:cTn id="130" fill="hold">
                            <p:stCondLst>
                              <p:cond delay="7350"/>
                            </p:stCondLst>
                            <p:childTnLst>
                              <p:par>
                                <p:cTn id="131" presetID="53" presetClass="entr" presetSubtype="16" fill="hold" nodeType="afterEffect">
                                  <p:stCondLst>
                                    <p:cond delay="0"/>
                                  </p:stCondLst>
                                  <p:childTnLst>
                                    <p:set>
                                      <p:cBhvr>
                                        <p:cTn id="132" dur="1" fill="hold">
                                          <p:stCondLst>
                                            <p:cond delay="0"/>
                                          </p:stCondLst>
                                        </p:cTn>
                                        <p:tgtEl>
                                          <p:spTgt spid="91"/>
                                        </p:tgtEl>
                                        <p:attrNameLst>
                                          <p:attrName>style.visibility</p:attrName>
                                        </p:attrNameLst>
                                      </p:cBhvr>
                                      <p:to>
                                        <p:strVal val="visible"/>
                                      </p:to>
                                    </p:set>
                                    <p:anim calcmode="lin" valueType="num">
                                      <p:cBhvr>
                                        <p:cTn id="133" dur="350" fill="hold"/>
                                        <p:tgtEl>
                                          <p:spTgt spid="91"/>
                                        </p:tgtEl>
                                        <p:attrNameLst>
                                          <p:attrName>ppt_w</p:attrName>
                                        </p:attrNameLst>
                                      </p:cBhvr>
                                      <p:tavLst>
                                        <p:tav tm="0">
                                          <p:val>
                                            <p:fltVal val="0"/>
                                          </p:val>
                                        </p:tav>
                                        <p:tav tm="100000">
                                          <p:val>
                                            <p:strVal val="#ppt_w"/>
                                          </p:val>
                                        </p:tav>
                                      </p:tavLst>
                                    </p:anim>
                                    <p:anim calcmode="lin" valueType="num">
                                      <p:cBhvr>
                                        <p:cTn id="134" dur="350" fill="hold"/>
                                        <p:tgtEl>
                                          <p:spTgt spid="91"/>
                                        </p:tgtEl>
                                        <p:attrNameLst>
                                          <p:attrName>ppt_h</p:attrName>
                                        </p:attrNameLst>
                                      </p:cBhvr>
                                      <p:tavLst>
                                        <p:tav tm="0">
                                          <p:val>
                                            <p:fltVal val="0"/>
                                          </p:val>
                                        </p:tav>
                                        <p:tav tm="100000">
                                          <p:val>
                                            <p:strVal val="#ppt_h"/>
                                          </p:val>
                                        </p:tav>
                                      </p:tavLst>
                                    </p:anim>
                                    <p:animEffect transition="in" filter="fade">
                                      <p:cBhvr>
                                        <p:cTn id="135" dur="350"/>
                                        <p:tgtEl>
                                          <p:spTgt spid="91"/>
                                        </p:tgtEl>
                                      </p:cBhvr>
                                    </p:animEffect>
                                  </p:childTnLst>
                                </p:cTn>
                              </p:par>
                            </p:childTnLst>
                          </p:cTn>
                        </p:par>
                        <p:par>
                          <p:cTn id="136" fill="hold">
                            <p:stCondLst>
                              <p:cond delay="7700"/>
                            </p:stCondLst>
                            <p:childTnLst>
                              <p:par>
                                <p:cTn id="137" presetID="53" presetClass="entr" presetSubtype="16" fill="hold" nodeType="afterEffect">
                                  <p:stCondLst>
                                    <p:cond delay="0"/>
                                  </p:stCondLst>
                                  <p:childTnLst>
                                    <p:set>
                                      <p:cBhvr>
                                        <p:cTn id="138" dur="1" fill="hold">
                                          <p:stCondLst>
                                            <p:cond delay="0"/>
                                          </p:stCondLst>
                                        </p:cTn>
                                        <p:tgtEl>
                                          <p:spTgt spid="95"/>
                                        </p:tgtEl>
                                        <p:attrNameLst>
                                          <p:attrName>style.visibility</p:attrName>
                                        </p:attrNameLst>
                                      </p:cBhvr>
                                      <p:to>
                                        <p:strVal val="visible"/>
                                      </p:to>
                                    </p:set>
                                    <p:anim calcmode="lin" valueType="num">
                                      <p:cBhvr>
                                        <p:cTn id="139" dur="350" fill="hold"/>
                                        <p:tgtEl>
                                          <p:spTgt spid="95"/>
                                        </p:tgtEl>
                                        <p:attrNameLst>
                                          <p:attrName>ppt_w</p:attrName>
                                        </p:attrNameLst>
                                      </p:cBhvr>
                                      <p:tavLst>
                                        <p:tav tm="0">
                                          <p:val>
                                            <p:fltVal val="0"/>
                                          </p:val>
                                        </p:tav>
                                        <p:tav tm="100000">
                                          <p:val>
                                            <p:strVal val="#ppt_w"/>
                                          </p:val>
                                        </p:tav>
                                      </p:tavLst>
                                    </p:anim>
                                    <p:anim calcmode="lin" valueType="num">
                                      <p:cBhvr>
                                        <p:cTn id="140" dur="350" fill="hold"/>
                                        <p:tgtEl>
                                          <p:spTgt spid="95"/>
                                        </p:tgtEl>
                                        <p:attrNameLst>
                                          <p:attrName>ppt_h</p:attrName>
                                        </p:attrNameLst>
                                      </p:cBhvr>
                                      <p:tavLst>
                                        <p:tav tm="0">
                                          <p:val>
                                            <p:fltVal val="0"/>
                                          </p:val>
                                        </p:tav>
                                        <p:tav tm="100000">
                                          <p:val>
                                            <p:strVal val="#ppt_h"/>
                                          </p:val>
                                        </p:tav>
                                      </p:tavLst>
                                    </p:anim>
                                    <p:animEffect transition="in" filter="fade">
                                      <p:cBhvr>
                                        <p:cTn id="141" dur="350"/>
                                        <p:tgtEl>
                                          <p:spTgt spid="95"/>
                                        </p:tgtEl>
                                      </p:cBhvr>
                                    </p:animEffect>
                                  </p:childTnLst>
                                </p:cTn>
                              </p:par>
                            </p:childTnLst>
                          </p:cTn>
                        </p:par>
                        <p:par>
                          <p:cTn id="142" fill="hold">
                            <p:stCondLst>
                              <p:cond delay="8050"/>
                            </p:stCondLst>
                            <p:childTnLst>
                              <p:par>
                                <p:cTn id="143" presetID="53" presetClass="entr" presetSubtype="16" fill="hold" nodeType="afterEffect">
                                  <p:stCondLst>
                                    <p:cond delay="0"/>
                                  </p:stCondLst>
                                  <p:childTnLst>
                                    <p:set>
                                      <p:cBhvr>
                                        <p:cTn id="144" dur="1" fill="hold">
                                          <p:stCondLst>
                                            <p:cond delay="0"/>
                                          </p:stCondLst>
                                        </p:cTn>
                                        <p:tgtEl>
                                          <p:spTgt spid="1026"/>
                                        </p:tgtEl>
                                        <p:attrNameLst>
                                          <p:attrName>style.visibility</p:attrName>
                                        </p:attrNameLst>
                                      </p:cBhvr>
                                      <p:to>
                                        <p:strVal val="visible"/>
                                      </p:to>
                                    </p:set>
                                    <p:anim calcmode="lin" valueType="num">
                                      <p:cBhvr>
                                        <p:cTn id="145" dur="350" fill="hold"/>
                                        <p:tgtEl>
                                          <p:spTgt spid="1026"/>
                                        </p:tgtEl>
                                        <p:attrNameLst>
                                          <p:attrName>ppt_w</p:attrName>
                                        </p:attrNameLst>
                                      </p:cBhvr>
                                      <p:tavLst>
                                        <p:tav tm="0">
                                          <p:val>
                                            <p:fltVal val="0"/>
                                          </p:val>
                                        </p:tav>
                                        <p:tav tm="100000">
                                          <p:val>
                                            <p:strVal val="#ppt_w"/>
                                          </p:val>
                                        </p:tav>
                                      </p:tavLst>
                                    </p:anim>
                                    <p:anim calcmode="lin" valueType="num">
                                      <p:cBhvr>
                                        <p:cTn id="146" dur="350" fill="hold"/>
                                        <p:tgtEl>
                                          <p:spTgt spid="1026"/>
                                        </p:tgtEl>
                                        <p:attrNameLst>
                                          <p:attrName>ppt_h</p:attrName>
                                        </p:attrNameLst>
                                      </p:cBhvr>
                                      <p:tavLst>
                                        <p:tav tm="0">
                                          <p:val>
                                            <p:fltVal val="0"/>
                                          </p:val>
                                        </p:tav>
                                        <p:tav tm="100000">
                                          <p:val>
                                            <p:strVal val="#ppt_h"/>
                                          </p:val>
                                        </p:tav>
                                      </p:tavLst>
                                    </p:anim>
                                    <p:animEffect transition="in" filter="fade">
                                      <p:cBhvr>
                                        <p:cTn id="147" dur="350"/>
                                        <p:tgtEl>
                                          <p:spTgt spid="1026"/>
                                        </p:tgtEl>
                                      </p:cBhvr>
                                    </p:animEffect>
                                  </p:childTnLst>
                                </p:cTn>
                              </p:par>
                            </p:childTnLst>
                          </p:cTn>
                        </p:par>
                        <p:par>
                          <p:cTn id="148" fill="hold">
                            <p:stCondLst>
                              <p:cond delay="8400"/>
                            </p:stCondLst>
                            <p:childTnLst>
                              <p:par>
                                <p:cTn id="149" presetID="53" presetClass="entr" presetSubtype="16" fill="hold" nodeType="afterEffect">
                                  <p:stCondLst>
                                    <p:cond delay="0"/>
                                  </p:stCondLst>
                                  <p:childTnLst>
                                    <p:set>
                                      <p:cBhvr>
                                        <p:cTn id="150" dur="1" fill="hold">
                                          <p:stCondLst>
                                            <p:cond delay="0"/>
                                          </p:stCondLst>
                                        </p:cTn>
                                        <p:tgtEl>
                                          <p:spTgt spid="1028"/>
                                        </p:tgtEl>
                                        <p:attrNameLst>
                                          <p:attrName>style.visibility</p:attrName>
                                        </p:attrNameLst>
                                      </p:cBhvr>
                                      <p:to>
                                        <p:strVal val="visible"/>
                                      </p:to>
                                    </p:set>
                                    <p:anim calcmode="lin" valueType="num">
                                      <p:cBhvr>
                                        <p:cTn id="151" dur="350" fill="hold"/>
                                        <p:tgtEl>
                                          <p:spTgt spid="1028"/>
                                        </p:tgtEl>
                                        <p:attrNameLst>
                                          <p:attrName>ppt_w</p:attrName>
                                        </p:attrNameLst>
                                      </p:cBhvr>
                                      <p:tavLst>
                                        <p:tav tm="0">
                                          <p:val>
                                            <p:fltVal val="0"/>
                                          </p:val>
                                        </p:tav>
                                        <p:tav tm="100000">
                                          <p:val>
                                            <p:strVal val="#ppt_w"/>
                                          </p:val>
                                        </p:tav>
                                      </p:tavLst>
                                    </p:anim>
                                    <p:anim calcmode="lin" valueType="num">
                                      <p:cBhvr>
                                        <p:cTn id="152" dur="350" fill="hold"/>
                                        <p:tgtEl>
                                          <p:spTgt spid="1028"/>
                                        </p:tgtEl>
                                        <p:attrNameLst>
                                          <p:attrName>ppt_h</p:attrName>
                                        </p:attrNameLst>
                                      </p:cBhvr>
                                      <p:tavLst>
                                        <p:tav tm="0">
                                          <p:val>
                                            <p:fltVal val="0"/>
                                          </p:val>
                                        </p:tav>
                                        <p:tav tm="100000">
                                          <p:val>
                                            <p:strVal val="#ppt_h"/>
                                          </p:val>
                                        </p:tav>
                                      </p:tavLst>
                                    </p:anim>
                                    <p:animEffect transition="in" filter="fade">
                                      <p:cBhvr>
                                        <p:cTn id="153" dur="350"/>
                                        <p:tgtEl>
                                          <p:spTgt spid="1028"/>
                                        </p:tgtEl>
                                      </p:cBhvr>
                                    </p:animEffect>
                                  </p:childTnLst>
                                </p:cTn>
                              </p:par>
                            </p:childTnLst>
                          </p:cTn>
                        </p:par>
                        <p:par>
                          <p:cTn id="154" fill="hold">
                            <p:stCondLst>
                              <p:cond delay="8750"/>
                            </p:stCondLst>
                            <p:childTnLst>
                              <p:par>
                                <p:cTn id="155" presetID="53" presetClass="entr" presetSubtype="16" fill="hold" nodeType="afterEffect">
                                  <p:stCondLst>
                                    <p:cond delay="0"/>
                                  </p:stCondLst>
                                  <p:childTnLst>
                                    <p:set>
                                      <p:cBhvr>
                                        <p:cTn id="156" dur="1" fill="hold">
                                          <p:stCondLst>
                                            <p:cond delay="0"/>
                                          </p:stCondLst>
                                        </p:cTn>
                                        <p:tgtEl>
                                          <p:spTgt spid="1030"/>
                                        </p:tgtEl>
                                        <p:attrNameLst>
                                          <p:attrName>style.visibility</p:attrName>
                                        </p:attrNameLst>
                                      </p:cBhvr>
                                      <p:to>
                                        <p:strVal val="visible"/>
                                      </p:to>
                                    </p:set>
                                    <p:anim calcmode="lin" valueType="num">
                                      <p:cBhvr>
                                        <p:cTn id="157" dur="350" fill="hold"/>
                                        <p:tgtEl>
                                          <p:spTgt spid="1030"/>
                                        </p:tgtEl>
                                        <p:attrNameLst>
                                          <p:attrName>ppt_w</p:attrName>
                                        </p:attrNameLst>
                                      </p:cBhvr>
                                      <p:tavLst>
                                        <p:tav tm="0">
                                          <p:val>
                                            <p:fltVal val="0"/>
                                          </p:val>
                                        </p:tav>
                                        <p:tav tm="100000">
                                          <p:val>
                                            <p:strVal val="#ppt_w"/>
                                          </p:val>
                                        </p:tav>
                                      </p:tavLst>
                                    </p:anim>
                                    <p:anim calcmode="lin" valueType="num">
                                      <p:cBhvr>
                                        <p:cTn id="158" dur="350" fill="hold"/>
                                        <p:tgtEl>
                                          <p:spTgt spid="1030"/>
                                        </p:tgtEl>
                                        <p:attrNameLst>
                                          <p:attrName>ppt_h</p:attrName>
                                        </p:attrNameLst>
                                      </p:cBhvr>
                                      <p:tavLst>
                                        <p:tav tm="0">
                                          <p:val>
                                            <p:fltVal val="0"/>
                                          </p:val>
                                        </p:tav>
                                        <p:tav tm="100000">
                                          <p:val>
                                            <p:strVal val="#ppt_h"/>
                                          </p:val>
                                        </p:tav>
                                      </p:tavLst>
                                    </p:anim>
                                    <p:animEffect transition="in" filter="fade">
                                      <p:cBhvr>
                                        <p:cTn id="159" dur="350"/>
                                        <p:tgtEl>
                                          <p:spTgt spid="1030"/>
                                        </p:tgtEl>
                                      </p:cBhvr>
                                    </p:animEffect>
                                  </p:childTnLst>
                                </p:cTn>
                              </p:par>
                            </p:childTnLst>
                          </p:cTn>
                        </p:par>
                        <p:par>
                          <p:cTn id="160" fill="hold">
                            <p:stCondLst>
                              <p:cond delay="9100"/>
                            </p:stCondLst>
                            <p:childTnLst>
                              <p:par>
                                <p:cTn id="161" presetID="53" presetClass="entr" presetSubtype="16" fill="hold" nodeType="afterEffect">
                                  <p:stCondLst>
                                    <p:cond delay="0"/>
                                  </p:stCondLst>
                                  <p:childTnLst>
                                    <p:set>
                                      <p:cBhvr>
                                        <p:cTn id="162" dur="1" fill="hold">
                                          <p:stCondLst>
                                            <p:cond delay="0"/>
                                          </p:stCondLst>
                                        </p:cTn>
                                        <p:tgtEl>
                                          <p:spTgt spid="1032"/>
                                        </p:tgtEl>
                                        <p:attrNameLst>
                                          <p:attrName>style.visibility</p:attrName>
                                        </p:attrNameLst>
                                      </p:cBhvr>
                                      <p:to>
                                        <p:strVal val="visible"/>
                                      </p:to>
                                    </p:set>
                                    <p:anim calcmode="lin" valueType="num">
                                      <p:cBhvr>
                                        <p:cTn id="163" dur="350" fill="hold"/>
                                        <p:tgtEl>
                                          <p:spTgt spid="1032"/>
                                        </p:tgtEl>
                                        <p:attrNameLst>
                                          <p:attrName>ppt_w</p:attrName>
                                        </p:attrNameLst>
                                      </p:cBhvr>
                                      <p:tavLst>
                                        <p:tav tm="0">
                                          <p:val>
                                            <p:fltVal val="0"/>
                                          </p:val>
                                        </p:tav>
                                        <p:tav tm="100000">
                                          <p:val>
                                            <p:strVal val="#ppt_w"/>
                                          </p:val>
                                        </p:tav>
                                      </p:tavLst>
                                    </p:anim>
                                    <p:anim calcmode="lin" valueType="num">
                                      <p:cBhvr>
                                        <p:cTn id="164" dur="350" fill="hold"/>
                                        <p:tgtEl>
                                          <p:spTgt spid="1032"/>
                                        </p:tgtEl>
                                        <p:attrNameLst>
                                          <p:attrName>ppt_h</p:attrName>
                                        </p:attrNameLst>
                                      </p:cBhvr>
                                      <p:tavLst>
                                        <p:tav tm="0">
                                          <p:val>
                                            <p:fltVal val="0"/>
                                          </p:val>
                                        </p:tav>
                                        <p:tav tm="100000">
                                          <p:val>
                                            <p:strVal val="#ppt_h"/>
                                          </p:val>
                                        </p:tav>
                                      </p:tavLst>
                                    </p:anim>
                                    <p:animEffect transition="in" filter="fade">
                                      <p:cBhvr>
                                        <p:cTn id="165" dur="350"/>
                                        <p:tgtEl>
                                          <p:spTgt spid="1032"/>
                                        </p:tgtEl>
                                      </p:cBhvr>
                                    </p:animEffect>
                                  </p:childTnLst>
                                </p:cTn>
                              </p:par>
                            </p:childTnLst>
                          </p:cTn>
                        </p:par>
                        <p:par>
                          <p:cTn id="166" fill="hold">
                            <p:stCondLst>
                              <p:cond delay="9450"/>
                            </p:stCondLst>
                            <p:childTnLst>
                              <p:par>
                                <p:cTn id="167" presetID="53" presetClass="entr" presetSubtype="16" fill="hold" nodeType="afterEffect">
                                  <p:stCondLst>
                                    <p:cond delay="0"/>
                                  </p:stCondLst>
                                  <p:childTnLst>
                                    <p:set>
                                      <p:cBhvr>
                                        <p:cTn id="168" dur="1" fill="hold">
                                          <p:stCondLst>
                                            <p:cond delay="0"/>
                                          </p:stCondLst>
                                        </p:cTn>
                                        <p:tgtEl>
                                          <p:spTgt spid="1034"/>
                                        </p:tgtEl>
                                        <p:attrNameLst>
                                          <p:attrName>style.visibility</p:attrName>
                                        </p:attrNameLst>
                                      </p:cBhvr>
                                      <p:to>
                                        <p:strVal val="visible"/>
                                      </p:to>
                                    </p:set>
                                    <p:anim calcmode="lin" valueType="num">
                                      <p:cBhvr>
                                        <p:cTn id="169" dur="350" fill="hold"/>
                                        <p:tgtEl>
                                          <p:spTgt spid="1034"/>
                                        </p:tgtEl>
                                        <p:attrNameLst>
                                          <p:attrName>ppt_w</p:attrName>
                                        </p:attrNameLst>
                                      </p:cBhvr>
                                      <p:tavLst>
                                        <p:tav tm="0">
                                          <p:val>
                                            <p:fltVal val="0"/>
                                          </p:val>
                                        </p:tav>
                                        <p:tav tm="100000">
                                          <p:val>
                                            <p:strVal val="#ppt_w"/>
                                          </p:val>
                                        </p:tav>
                                      </p:tavLst>
                                    </p:anim>
                                    <p:anim calcmode="lin" valueType="num">
                                      <p:cBhvr>
                                        <p:cTn id="170" dur="350" fill="hold"/>
                                        <p:tgtEl>
                                          <p:spTgt spid="1034"/>
                                        </p:tgtEl>
                                        <p:attrNameLst>
                                          <p:attrName>ppt_h</p:attrName>
                                        </p:attrNameLst>
                                      </p:cBhvr>
                                      <p:tavLst>
                                        <p:tav tm="0">
                                          <p:val>
                                            <p:fltVal val="0"/>
                                          </p:val>
                                        </p:tav>
                                        <p:tav tm="100000">
                                          <p:val>
                                            <p:strVal val="#ppt_h"/>
                                          </p:val>
                                        </p:tav>
                                      </p:tavLst>
                                    </p:anim>
                                    <p:animEffect transition="in" filter="fade">
                                      <p:cBhvr>
                                        <p:cTn id="171" dur="350"/>
                                        <p:tgtEl>
                                          <p:spTgt spid="1034"/>
                                        </p:tgtEl>
                                      </p:cBhvr>
                                    </p:animEffect>
                                  </p:childTnLst>
                                </p:cTn>
                              </p:par>
                            </p:childTnLst>
                          </p:cTn>
                        </p:par>
                        <p:par>
                          <p:cTn id="172" fill="hold">
                            <p:stCondLst>
                              <p:cond delay="9800"/>
                            </p:stCondLst>
                            <p:childTnLst>
                              <p:par>
                                <p:cTn id="173" presetID="53" presetClass="entr" presetSubtype="16" fill="hold" nodeType="afterEffect">
                                  <p:stCondLst>
                                    <p:cond delay="0"/>
                                  </p:stCondLst>
                                  <p:childTnLst>
                                    <p:set>
                                      <p:cBhvr>
                                        <p:cTn id="174" dur="1" fill="hold">
                                          <p:stCondLst>
                                            <p:cond delay="0"/>
                                          </p:stCondLst>
                                        </p:cTn>
                                        <p:tgtEl>
                                          <p:spTgt spid="1036"/>
                                        </p:tgtEl>
                                        <p:attrNameLst>
                                          <p:attrName>style.visibility</p:attrName>
                                        </p:attrNameLst>
                                      </p:cBhvr>
                                      <p:to>
                                        <p:strVal val="visible"/>
                                      </p:to>
                                    </p:set>
                                    <p:anim calcmode="lin" valueType="num">
                                      <p:cBhvr>
                                        <p:cTn id="175" dur="350" fill="hold"/>
                                        <p:tgtEl>
                                          <p:spTgt spid="1036"/>
                                        </p:tgtEl>
                                        <p:attrNameLst>
                                          <p:attrName>ppt_w</p:attrName>
                                        </p:attrNameLst>
                                      </p:cBhvr>
                                      <p:tavLst>
                                        <p:tav tm="0">
                                          <p:val>
                                            <p:fltVal val="0"/>
                                          </p:val>
                                        </p:tav>
                                        <p:tav tm="100000">
                                          <p:val>
                                            <p:strVal val="#ppt_w"/>
                                          </p:val>
                                        </p:tav>
                                      </p:tavLst>
                                    </p:anim>
                                    <p:anim calcmode="lin" valueType="num">
                                      <p:cBhvr>
                                        <p:cTn id="176" dur="350" fill="hold"/>
                                        <p:tgtEl>
                                          <p:spTgt spid="1036"/>
                                        </p:tgtEl>
                                        <p:attrNameLst>
                                          <p:attrName>ppt_h</p:attrName>
                                        </p:attrNameLst>
                                      </p:cBhvr>
                                      <p:tavLst>
                                        <p:tav tm="0">
                                          <p:val>
                                            <p:fltVal val="0"/>
                                          </p:val>
                                        </p:tav>
                                        <p:tav tm="100000">
                                          <p:val>
                                            <p:strVal val="#ppt_h"/>
                                          </p:val>
                                        </p:tav>
                                      </p:tavLst>
                                    </p:anim>
                                    <p:animEffect transition="in" filter="fade">
                                      <p:cBhvr>
                                        <p:cTn id="177" dur="350"/>
                                        <p:tgtEl>
                                          <p:spTgt spid="1036"/>
                                        </p:tgtEl>
                                      </p:cBhvr>
                                    </p:animEffect>
                                  </p:childTnLst>
                                </p:cTn>
                              </p:par>
                            </p:childTnLst>
                          </p:cTn>
                        </p:par>
                        <p:par>
                          <p:cTn id="178" fill="hold">
                            <p:stCondLst>
                              <p:cond delay="10150"/>
                            </p:stCondLst>
                            <p:childTnLst>
                              <p:par>
                                <p:cTn id="179" presetID="53" presetClass="entr" presetSubtype="16" fill="hold" nodeType="afterEffect">
                                  <p:stCondLst>
                                    <p:cond delay="0"/>
                                  </p:stCondLst>
                                  <p:childTnLst>
                                    <p:set>
                                      <p:cBhvr>
                                        <p:cTn id="180" dur="1" fill="hold">
                                          <p:stCondLst>
                                            <p:cond delay="0"/>
                                          </p:stCondLst>
                                        </p:cTn>
                                        <p:tgtEl>
                                          <p:spTgt spid="1038"/>
                                        </p:tgtEl>
                                        <p:attrNameLst>
                                          <p:attrName>style.visibility</p:attrName>
                                        </p:attrNameLst>
                                      </p:cBhvr>
                                      <p:to>
                                        <p:strVal val="visible"/>
                                      </p:to>
                                    </p:set>
                                    <p:anim calcmode="lin" valueType="num">
                                      <p:cBhvr>
                                        <p:cTn id="181" dur="350" fill="hold"/>
                                        <p:tgtEl>
                                          <p:spTgt spid="1038"/>
                                        </p:tgtEl>
                                        <p:attrNameLst>
                                          <p:attrName>ppt_w</p:attrName>
                                        </p:attrNameLst>
                                      </p:cBhvr>
                                      <p:tavLst>
                                        <p:tav tm="0">
                                          <p:val>
                                            <p:fltVal val="0"/>
                                          </p:val>
                                        </p:tav>
                                        <p:tav tm="100000">
                                          <p:val>
                                            <p:strVal val="#ppt_w"/>
                                          </p:val>
                                        </p:tav>
                                      </p:tavLst>
                                    </p:anim>
                                    <p:anim calcmode="lin" valueType="num">
                                      <p:cBhvr>
                                        <p:cTn id="182" dur="350" fill="hold"/>
                                        <p:tgtEl>
                                          <p:spTgt spid="1038"/>
                                        </p:tgtEl>
                                        <p:attrNameLst>
                                          <p:attrName>ppt_h</p:attrName>
                                        </p:attrNameLst>
                                      </p:cBhvr>
                                      <p:tavLst>
                                        <p:tav tm="0">
                                          <p:val>
                                            <p:fltVal val="0"/>
                                          </p:val>
                                        </p:tav>
                                        <p:tav tm="100000">
                                          <p:val>
                                            <p:strVal val="#ppt_h"/>
                                          </p:val>
                                        </p:tav>
                                      </p:tavLst>
                                    </p:anim>
                                    <p:animEffect transition="in" filter="fade">
                                      <p:cBhvr>
                                        <p:cTn id="183" dur="350"/>
                                        <p:tgtEl>
                                          <p:spTgt spid="1038"/>
                                        </p:tgtEl>
                                      </p:cBhvr>
                                    </p:animEffect>
                                  </p:childTnLst>
                                </p:cTn>
                              </p:par>
                            </p:childTnLst>
                          </p:cTn>
                        </p:par>
                        <p:par>
                          <p:cTn id="184" fill="hold">
                            <p:stCondLst>
                              <p:cond delay="10500"/>
                            </p:stCondLst>
                            <p:childTnLst>
                              <p:par>
                                <p:cTn id="185" presetID="53" presetClass="entr" presetSubtype="16" fill="hold" nodeType="afterEffect">
                                  <p:stCondLst>
                                    <p:cond delay="0"/>
                                  </p:stCondLst>
                                  <p:childTnLst>
                                    <p:set>
                                      <p:cBhvr>
                                        <p:cTn id="186" dur="1" fill="hold">
                                          <p:stCondLst>
                                            <p:cond delay="0"/>
                                          </p:stCondLst>
                                        </p:cTn>
                                        <p:tgtEl>
                                          <p:spTgt spid="1040"/>
                                        </p:tgtEl>
                                        <p:attrNameLst>
                                          <p:attrName>style.visibility</p:attrName>
                                        </p:attrNameLst>
                                      </p:cBhvr>
                                      <p:to>
                                        <p:strVal val="visible"/>
                                      </p:to>
                                    </p:set>
                                    <p:anim calcmode="lin" valueType="num">
                                      <p:cBhvr>
                                        <p:cTn id="187" dur="350" fill="hold"/>
                                        <p:tgtEl>
                                          <p:spTgt spid="1040"/>
                                        </p:tgtEl>
                                        <p:attrNameLst>
                                          <p:attrName>ppt_w</p:attrName>
                                        </p:attrNameLst>
                                      </p:cBhvr>
                                      <p:tavLst>
                                        <p:tav tm="0">
                                          <p:val>
                                            <p:fltVal val="0"/>
                                          </p:val>
                                        </p:tav>
                                        <p:tav tm="100000">
                                          <p:val>
                                            <p:strVal val="#ppt_w"/>
                                          </p:val>
                                        </p:tav>
                                      </p:tavLst>
                                    </p:anim>
                                    <p:anim calcmode="lin" valueType="num">
                                      <p:cBhvr>
                                        <p:cTn id="188" dur="350" fill="hold"/>
                                        <p:tgtEl>
                                          <p:spTgt spid="1040"/>
                                        </p:tgtEl>
                                        <p:attrNameLst>
                                          <p:attrName>ppt_h</p:attrName>
                                        </p:attrNameLst>
                                      </p:cBhvr>
                                      <p:tavLst>
                                        <p:tav tm="0">
                                          <p:val>
                                            <p:fltVal val="0"/>
                                          </p:val>
                                        </p:tav>
                                        <p:tav tm="100000">
                                          <p:val>
                                            <p:strVal val="#ppt_h"/>
                                          </p:val>
                                        </p:tav>
                                      </p:tavLst>
                                    </p:anim>
                                    <p:animEffect transition="in" filter="fade">
                                      <p:cBhvr>
                                        <p:cTn id="189" dur="350"/>
                                        <p:tgtEl>
                                          <p:spTgt spid="1040"/>
                                        </p:tgtEl>
                                      </p:cBhvr>
                                    </p:animEffect>
                                  </p:childTnLst>
                                </p:cTn>
                              </p:par>
                            </p:childTnLst>
                          </p:cTn>
                        </p:par>
                        <p:par>
                          <p:cTn id="190" fill="hold">
                            <p:stCondLst>
                              <p:cond delay="10850"/>
                            </p:stCondLst>
                            <p:childTnLst>
                              <p:par>
                                <p:cTn id="191" presetID="53" presetClass="entr" presetSubtype="16" fill="hold" nodeType="afterEffect">
                                  <p:stCondLst>
                                    <p:cond delay="0"/>
                                  </p:stCondLst>
                                  <p:childTnLst>
                                    <p:set>
                                      <p:cBhvr>
                                        <p:cTn id="192" dur="1" fill="hold">
                                          <p:stCondLst>
                                            <p:cond delay="0"/>
                                          </p:stCondLst>
                                        </p:cTn>
                                        <p:tgtEl>
                                          <p:spTgt spid="1042"/>
                                        </p:tgtEl>
                                        <p:attrNameLst>
                                          <p:attrName>style.visibility</p:attrName>
                                        </p:attrNameLst>
                                      </p:cBhvr>
                                      <p:to>
                                        <p:strVal val="visible"/>
                                      </p:to>
                                    </p:set>
                                    <p:anim calcmode="lin" valueType="num">
                                      <p:cBhvr>
                                        <p:cTn id="193" dur="350" fill="hold"/>
                                        <p:tgtEl>
                                          <p:spTgt spid="1042"/>
                                        </p:tgtEl>
                                        <p:attrNameLst>
                                          <p:attrName>ppt_w</p:attrName>
                                        </p:attrNameLst>
                                      </p:cBhvr>
                                      <p:tavLst>
                                        <p:tav tm="0">
                                          <p:val>
                                            <p:fltVal val="0"/>
                                          </p:val>
                                        </p:tav>
                                        <p:tav tm="100000">
                                          <p:val>
                                            <p:strVal val="#ppt_w"/>
                                          </p:val>
                                        </p:tav>
                                      </p:tavLst>
                                    </p:anim>
                                    <p:anim calcmode="lin" valueType="num">
                                      <p:cBhvr>
                                        <p:cTn id="194" dur="350" fill="hold"/>
                                        <p:tgtEl>
                                          <p:spTgt spid="1042"/>
                                        </p:tgtEl>
                                        <p:attrNameLst>
                                          <p:attrName>ppt_h</p:attrName>
                                        </p:attrNameLst>
                                      </p:cBhvr>
                                      <p:tavLst>
                                        <p:tav tm="0">
                                          <p:val>
                                            <p:fltVal val="0"/>
                                          </p:val>
                                        </p:tav>
                                        <p:tav tm="100000">
                                          <p:val>
                                            <p:strVal val="#ppt_h"/>
                                          </p:val>
                                        </p:tav>
                                      </p:tavLst>
                                    </p:anim>
                                    <p:animEffect transition="in" filter="fade">
                                      <p:cBhvr>
                                        <p:cTn id="195" dur="350"/>
                                        <p:tgtEl>
                                          <p:spTgt spid="1042"/>
                                        </p:tgtEl>
                                      </p:cBhvr>
                                    </p:animEffect>
                                  </p:childTnLst>
                                </p:cTn>
                              </p:par>
                            </p:childTnLst>
                          </p:cTn>
                        </p:par>
                        <p:par>
                          <p:cTn id="196" fill="hold">
                            <p:stCondLst>
                              <p:cond delay="11200"/>
                            </p:stCondLst>
                            <p:childTnLst>
                              <p:par>
                                <p:cTn id="197" presetID="53" presetClass="entr" presetSubtype="16" fill="hold" nodeType="afterEffect">
                                  <p:stCondLst>
                                    <p:cond delay="0"/>
                                  </p:stCondLst>
                                  <p:childTnLst>
                                    <p:set>
                                      <p:cBhvr>
                                        <p:cTn id="198" dur="1" fill="hold">
                                          <p:stCondLst>
                                            <p:cond delay="0"/>
                                          </p:stCondLst>
                                        </p:cTn>
                                        <p:tgtEl>
                                          <p:spTgt spid="1044"/>
                                        </p:tgtEl>
                                        <p:attrNameLst>
                                          <p:attrName>style.visibility</p:attrName>
                                        </p:attrNameLst>
                                      </p:cBhvr>
                                      <p:to>
                                        <p:strVal val="visible"/>
                                      </p:to>
                                    </p:set>
                                    <p:anim calcmode="lin" valueType="num">
                                      <p:cBhvr>
                                        <p:cTn id="199" dur="350" fill="hold"/>
                                        <p:tgtEl>
                                          <p:spTgt spid="1044"/>
                                        </p:tgtEl>
                                        <p:attrNameLst>
                                          <p:attrName>ppt_w</p:attrName>
                                        </p:attrNameLst>
                                      </p:cBhvr>
                                      <p:tavLst>
                                        <p:tav tm="0">
                                          <p:val>
                                            <p:fltVal val="0"/>
                                          </p:val>
                                        </p:tav>
                                        <p:tav tm="100000">
                                          <p:val>
                                            <p:strVal val="#ppt_w"/>
                                          </p:val>
                                        </p:tav>
                                      </p:tavLst>
                                    </p:anim>
                                    <p:anim calcmode="lin" valueType="num">
                                      <p:cBhvr>
                                        <p:cTn id="200" dur="350" fill="hold"/>
                                        <p:tgtEl>
                                          <p:spTgt spid="1044"/>
                                        </p:tgtEl>
                                        <p:attrNameLst>
                                          <p:attrName>ppt_h</p:attrName>
                                        </p:attrNameLst>
                                      </p:cBhvr>
                                      <p:tavLst>
                                        <p:tav tm="0">
                                          <p:val>
                                            <p:fltVal val="0"/>
                                          </p:val>
                                        </p:tav>
                                        <p:tav tm="100000">
                                          <p:val>
                                            <p:strVal val="#ppt_h"/>
                                          </p:val>
                                        </p:tav>
                                      </p:tavLst>
                                    </p:anim>
                                    <p:animEffect transition="in" filter="fade">
                                      <p:cBhvr>
                                        <p:cTn id="201" dur="350"/>
                                        <p:tgtEl>
                                          <p:spTgt spid="1044"/>
                                        </p:tgtEl>
                                      </p:cBhvr>
                                    </p:animEffect>
                                  </p:childTnLst>
                                </p:cTn>
                              </p:par>
                            </p:childTnLst>
                          </p:cTn>
                        </p:par>
                        <p:par>
                          <p:cTn id="202" fill="hold">
                            <p:stCondLst>
                              <p:cond delay="11550"/>
                            </p:stCondLst>
                            <p:childTnLst>
                              <p:par>
                                <p:cTn id="203" presetID="53" presetClass="entr" presetSubtype="16" fill="hold" nodeType="afterEffect">
                                  <p:stCondLst>
                                    <p:cond delay="0"/>
                                  </p:stCondLst>
                                  <p:childTnLst>
                                    <p:set>
                                      <p:cBhvr>
                                        <p:cTn id="204" dur="1" fill="hold">
                                          <p:stCondLst>
                                            <p:cond delay="0"/>
                                          </p:stCondLst>
                                        </p:cTn>
                                        <p:tgtEl>
                                          <p:spTgt spid="1046"/>
                                        </p:tgtEl>
                                        <p:attrNameLst>
                                          <p:attrName>style.visibility</p:attrName>
                                        </p:attrNameLst>
                                      </p:cBhvr>
                                      <p:to>
                                        <p:strVal val="visible"/>
                                      </p:to>
                                    </p:set>
                                    <p:anim calcmode="lin" valueType="num">
                                      <p:cBhvr>
                                        <p:cTn id="205" dur="350" fill="hold"/>
                                        <p:tgtEl>
                                          <p:spTgt spid="1046"/>
                                        </p:tgtEl>
                                        <p:attrNameLst>
                                          <p:attrName>ppt_w</p:attrName>
                                        </p:attrNameLst>
                                      </p:cBhvr>
                                      <p:tavLst>
                                        <p:tav tm="0">
                                          <p:val>
                                            <p:fltVal val="0"/>
                                          </p:val>
                                        </p:tav>
                                        <p:tav tm="100000">
                                          <p:val>
                                            <p:strVal val="#ppt_w"/>
                                          </p:val>
                                        </p:tav>
                                      </p:tavLst>
                                    </p:anim>
                                    <p:anim calcmode="lin" valueType="num">
                                      <p:cBhvr>
                                        <p:cTn id="206" dur="350" fill="hold"/>
                                        <p:tgtEl>
                                          <p:spTgt spid="1046"/>
                                        </p:tgtEl>
                                        <p:attrNameLst>
                                          <p:attrName>ppt_h</p:attrName>
                                        </p:attrNameLst>
                                      </p:cBhvr>
                                      <p:tavLst>
                                        <p:tav tm="0">
                                          <p:val>
                                            <p:fltVal val="0"/>
                                          </p:val>
                                        </p:tav>
                                        <p:tav tm="100000">
                                          <p:val>
                                            <p:strVal val="#ppt_h"/>
                                          </p:val>
                                        </p:tav>
                                      </p:tavLst>
                                    </p:anim>
                                    <p:animEffect transition="in" filter="fade">
                                      <p:cBhvr>
                                        <p:cTn id="207" dur="350"/>
                                        <p:tgtEl>
                                          <p:spTgt spid="1046"/>
                                        </p:tgtEl>
                                      </p:cBhvr>
                                    </p:animEffect>
                                  </p:childTnLst>
                                </p:cTn>
                              </p:par>
                            </p:childTnLst>
                          </p:cTn>
                        </p:par>
                        <p:par>
                          <p:cTn id="208" fill="hold">
                            <p:stCondLst>
                              <p:cond delay="11900"/>
                            </p:stCondLst>
                            <p:childTnLst>
                              <p:par>
                                <p:cTn id="209" presetID="53" presetClass="entr" presetSubtype="16" fill="hold" nodeType="afterEffect">
                                  <p:stCondLst>
                                    <p:cond delay="0"/>
                                  </p:stCondLst>
                                  <p:childTnLst>
                                    <p:set>
                                      <p:cBhvr>
                                        <p:cTn id="210" dur="1" fill="hold">
                                          <p:stCondLst>
                                            <p:cond delay="0"/>
                                          </p:stCondLst>
                                        </p:cTn>
                                        <p:tgtEl>
                                          <p:spTgt spid="1048"/>
                                        </p:tgtEl>
                                        <p:attrNameLst>
                                          <p:attrName>style.visibility</p:attrName>
                                        </p:attrNameLst>
                                      </p:cBhvr>
                                      <p:to>
                                        <p:strVal val="visible"/>
                                      </p:to>
                                    </p:set>
                                    <p:anim calcmode="lin" valueType="num">
                                      <p:cBhvr>
                                        <p:cTn id="211" dur="350" fill="hold"/>
                                        <p:tgtEl>
                                          <p:spTgt spid="1048"/>
                                        </p:tgtEl>
                                        <p:attrNameLst>
                                          <p:attrName>ppt_w</p:attrName>
                                        </p:attrNameLst>
                                      </p:cBhvr>
                                      <p:tavLst>
                                        <p:tav tm="0">
                                          <p:val>
                                            <p:fltVal val="0"/>
                                          </p:val>
                                        </p:tav>
                                        <p:tav tm="100000">
                                          <p:val>
                                            <p:strVal val="#ppt_w"/>
                                          </p:val>
                                        </p:tav>
                                      </p:tavLst>
                                    </p:anim>
                                    <p:anim calcmode="lin" valueType="num">
                                      <p:cBhvr>
                                        <p:cTn id="212" dur="350" fill="hold"/>
                                        <p:tgtEl>
                                          <p:spTgt spid="1048"/>
                                        </p:tgtEl>
                                        <p:attrNameLst>
                                          <p:attrName>ppt_h</p:attrName>
                                        </p:attrNameLst>
                                      </p:cBhvr>
                                      <p:tavLst>
                                        <p:tav tm="0">
                                          <p:val>
                                            <p:fltVal val="0"/>
                                          </p:val>
                                        </p:tav>
                                        <p:tav tm="100000">
                                          <p:val>
                                            <p:strVal val="#ppt_h"/>
                                          </p:val>
                                        </p:tav>
                                      </p:tavLst>
                                    </p:anim>
                                    <p:animEffect transition="in" filter="fade">
                                      <p:cBhvr>
                                        <p:cTn id="213" dur="350"/>
                                        <p:tgtEl>
                                          <p:spTgt spid="1048"/>
                                        </p:tgtEl>
                                      </p:cBhvr>
                                    </p:animEffect>
                                  </p:childTnLst>
                                </p:cTn>
                              </p:par>
                            </p:childTnLst>
                          </p:cTn>
                        </p:par>
                        <p:par>
                          <p:cTn id="214" fill="hold">
                            <p:stCondLst>
                              <p:cond delay="12250"/>
                            </p:stCondLst>
                            <p:childTnLst>
                              <p:par>
                                <p:cTn id="215" presetID="53" presetClass="entr" presetSubtype="16" fill="hold" nodeType="afterEffect">
                                  <p:stCondLst>
                                    <p:cond delay="0"/>
                                  </p:stCondLst>
                                  <p:childTnLst>
                                    <p:set>
                                      <p:cBhvr>
                                        <p:cTn id="216" dur="1" fill="hold">
                                          <p:stCondLst>
                                            <p:cond delay="0"/>
                                          </p:stCondLst>
                                        </p:cTn>
                                        <p:tgtEl>
                                          <p:spTgt spid="1050"/>
                                        </p:tgtEl>
                                        <p:attrNameLst>
                                          <p:attrName>style.visibility</p:attrName>
                                        </p:attrNameLst>
                                      </p:cBhvr>
                                      <p:to>
                                        <p:strVal val="visible"/>
                                      </p:to>
                                    </p:set>
                                    <p:anim calcmode="lin" valueType="num">
                                      <p:cBhvr>
                                        <p:cTn id="217" dur="350" fill="hold"/>
                                        <p:tgtEl>
                                          <p:spTgt spid="1050"/>
                                        </p:tgtEl>
                                        <p:attrNameLst>
                                          <p:attrName>ppt_w</p:attrName>
                                        </p:attrNameLst>
                                      </p:cBhvr>
                                      <p:tavLst>
                                        <p:tav tm="0">
                                          <p:val>
                                            <p:fltVal val="0"/>
                                          </p:val>
                                        </p:tav>
                                        <p:tav tm="100000">
                                          <p:val>
                                            <p:strVal val="#ppt_w"/>
                                          </p:val>
                                        </p:tav>
                                      </p:tavLst>
                                    </p:anim>
                                    <p:anim calcmode="lin" valueType="num">
                                      <p:cBhvr>
                                        <p:cTn id="218" dur="350" fill="hold"/>
                                        <p:tgtEl>
                                          <p:spTgt spid="1050"/>
                                        </p:tgtEl>
                                        <p:attrNameLst>
                                          <p:attrName>ppt_h</p:attrName>
                                        </p:attrNameLst>
                                      </p:cBhvr>
                                      <p:tavLst>
                                        <p:tav tm="0">
                                          <p:val>
                                            <p:fltVal val="0"/>
                                          </p:val>
                                        </p:tav>
                                        <p:tav tm="100000">
                                          <p:val>
                                            <p:strVal val="#ppt_h"/>
                                          </p:val>
                                        </p:tav>
                                      </p:tavLst>
                                    </p:anim>
                                    <p:animEffect transition="in" filter="fade">
                                      <p:cBhvr>
                                        <p:cTn id="219" dur="350"/>
                                        <p:tgtEl>
                                          <p:spTgt spid="1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solidFill>
                  <a:schemeClr val="accent2"/>
                </a:solidFill>
              </a:rPr>
              <a:t>About this course</a:t>
            </a:r>
          </a:p>
          <a:p>
            <a:pPr lvl="1"/>
            <a:r>
              <a:rPr lang="en-US" dirty="0">
                <a:solidFill>
                  <a:schemeClr val="accent2"/>
                </a:solidFill>
              </a:rPr>
              <a:t>Learning objectives</a:t>
            </a:r>
          </a:p>
          <a:p>
            <a:pPr lvl="1"/>
            <a:r>
              <a:rPr lang="en-US" dirty="0">
                <a:solidFill>
                  <a:schemeClr val="accent2"/>
                </a:solidFill>
              </a:rPr>
              <a:t>Other similar courses</a:t>
            </a:r>
          </a:p>
          <a:p>
            <a:pPr lvl="1"/>
            <a:r>
              <a:rPr lang="en-US" dirty="0">
                <a:solidFill>
                  <a:schemeClr val="accent2"/>
                </a:solidFill>
              </a:rPr>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Zoom</a:t>
            </a:r>
          </a:p>
          <a:p>
            <a:pPr lvl="1"/>
            <a:r>
              <a:rPr lang="en-US" dirty="0"/>
              <a:t>Ed</a:t>
            </a:r>
          </a:p>
          <a:p>
            <a:pPr lvl="1"/>
            <a:r>
              <a:rPr lang="en-US" dirty="0" err="1"/>
              <a:t>PollEverywhere</a:t>
            </a:r>
            <a:endParaRPr lang="en-US" dirty="0"/>
          </a:p>
          <a:p>
            <a:pPr lvl="1"/>
            <a:r>
              <a:rPr lang="en-US" dirty="0"/>
              <a:t>Discord</a:t>
            </a:r>
          </a:p>
          <a:p>
            <a:r>
              <a:rPr lang="en-US" dirty="0"/>
              <a:t>Assessment and grading</a:t>
            </a:r>
          </a:p>
          <a:p>
            <a:r>
              <a:rPr lang="en-US" dirty="0"/>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Winter 2022</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7</a:t>
            </a:fld>
            <a:endParaRPr lang="en-US" dirty="0">
              <a:solidFill>
                <a:schemeClr val="bg1"/>
              </a:solidFill>
            </a:endParaRPr>
          </a:p>
        </p:txBody>
      </p:sp>
      <p:sp>
        <p:nvSpPr>
          <p:cNvPr id="4" name="Right Arrow 3"/>
          <p:cNvSpPr/>
          <p:nvPr/>
        </p:nvSpPr>
        <p:spPr>
          <a:xfrm flipH="1">
            <a:off x="3827868" y="2522483"/>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055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77500" lnSpcReduction="20000"/>
          </a:bodyPr>
          <a:lstStyle/>
          <a:p>
            <a:pPr marL="0" indent="0">
              <a:buNone/>
            </a:pPr>
            <a:r>
              <a:rPr lang="en-US" i="1" dirty="0"/>
              <a:t>or, “What will I learn in this class?”</a:t>
            </a:r>
          </a:p>
          <a:p>
            <a:pPr marL="0" indent="0">
              <a:buNone/>
            </a:pPr>
            <a:endParaRPr lang="en-US" i="1" dirty="0"/>
          </a:p>
          <a:p>
            <a:pPr>
              <a:spcBef>
                <a:spcPts val="1800"/>
              </a:spcBef>
            </a:pPr>
            <a:r>
              <a:rPr lang="en-US" b="1" dirty="0"/>
              <a:t>Functionality/Behavior:</a:t>
            </a:r>
            <a:r>
              <a:rPr lang="en-US" dirty="0"/>
              <a:t> Write functionally correct Java programs that meet a provided specification and/or solve a specified problem</a:t>
            </a:r>
          </a:p>
          <a:p>
            <a:pPr>
              <a:spcBef>
                <a:spcPts val="1800"/>
              </a:spcBef>
            </a:pPr>
            <a:r>
              <a:rPr lang="en-US" b="1" dirty="0"/>
              <a:t>Functional Decomposition:</a:t>
            </a:r>
            <a:r>
              <a:rPr lang="en-US" dirty="0"/>
              <a:t> Break down problems into </a:t>
            </a:r>
            <a:r>
              <a:rPr lang="en-US" dirty="0" err="1"/>
              <a:t>subproblems</a:t>
            </a:r>
            <a:r>
              <a:rPr lang="en-US" dirty="0"/>
              <a:t> that are modular and reusable, and define methods to represent those </a:t>
            </a:r>
            <a:r>
              <a:rPr lang="en-US" dirty="0" err="1"/>
              <a:t>subproblems</a:t>
            </a:r>
            <a:endParaRPr lang="en-US" dirty="0"/>
          </a:p>
          <a:p>
            <a:pPr>
              <a:spcBef>
                <a:spcPts val="1800"/>
              </a:spcBef>
            </a:pPr>
            <a:r>
              <a:rPr lang="en-US" b="1" dirty="0"/>
              <a:t>Control Structures:</a:t>
            </a:r>
            <a:r>
              <a:rPr lang="en-US" dirty="0"/>
              <a:t> Select and apply control structures (e.g. methods, loops, conditionals) to manage the flow of control and information in programs</a:t>
            </a:r>
          </a:p>
          <a:p>
            <a:pPr>
              <a:spcBef>
                <a:spcPts val="1800"/>
              </a:spcBef>
            </a:pPr>
            <a:r>
              <a:rPr lang="en-US" b="1" dirty="0"/>
              <a:t>Data Abstraction:</a:t>
            </a:r>
            <a:r>
              <a:rPr lang="en-US" dirty="0"/>
              <a:t> Select and apply basic data abstractions (e.g. variables, parameters, arrays, classes) to manage and manipulate data in programs</a:t>
            </a:r>
          </a:p>
          <a:p>
            <a:pPr>
              <a:spcBef>
                <a:spcPts val="1800"/>
              </a:spcBef>
            </a:pPr>
            <a:r>
              <a:rPr lang="en-US" b="1" dirty="0"/>
              <a:t>Code Quality:</a:t>
            </a:r>
            <a:r>
              <a:rPr lang="en-US" dirty="0"/>
              <a:t> Define programs that are well-written, readable, maintainable, and conform to established standards</a:t>
            </a:r>
          </a:p>
          <a:p>
            <a:pPr marL="0" indent="0">
              <a:buNone/>
            </a:pPr>
            <a:endParaRPr lang="en-US" i="1" dirty="0"/>
          </a:p>
        </p:txBody>
      </p:sp>
      <p:sp>
        <p:nvSpPr>
          <p:cNvPr id="4" name="Footer Placeholder 3"/>
          <p:cNvSpPr>
            <a:spLocks noGrp="1"/>
          </p:cNvSpPr>
          <p:nvPr>
            <p:ph type="ftr" sz="quarter" idx="11"/>
          </p:nvPr>
        </p:nvSpPr>
        <p:spPr/>
        <p:txBody>
          <a:bodyPr/>
          <a:lstStyle/>
          <a:p>
            <a:r>
              <a:rPr lang="en-US" dirty="0"/>
              <a:t>Lesson 0 - Winter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8</a:t>
            </a:fld>
            <a:endParaRPr lang="en-US" dirty="0"/>
          </a:p>
        </p:txBody>
      </p:sp>
    </p:spTree>
    <p:extLst>
      <p:ext uri="{BB962C8B-B14F-4D97-AF65-F5344CB8AC3E}">
        <p14:creationId xmlns:p14="http://schemas.microsoft.com/office/powerpoint/2010/main" val="1788542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Similar Courses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85648342"/>
              </p:ext>
            </p:extLst>
          </p:nvPr>
        </p:nvGraphicFramePr>
        <p:xfrm>
          <a:off x="838200" y="1825625"/>
          <a:ext cx="10515600" cy="3906520"/>
        </p:xfrm>
        <a:graphic>
          <a:graphicData uri="http://schemas.openxmlformats.org/drawingml/2006/table">
            <a:tbl>
              <a:tblPr firstRow="1" bandRow="1">
                <a:tableStyleId>{5C22544A-7EE6-4342-B048-85BDC9FD1C3A}</a:tableStyleId>
              </a:tblPr>
              <a:tblGrid>
                <a:gridCol w="1646446">
                  <a:extLst>
                    <a:ext uri="{9D8B030D-6E8A-4147-A177-3AD203B41FA5}">
                      <a16:colId xmlns:a16="http://schemas.microsoft.com/office/drawing/2014/main" val="3507331294"/>
                    </a:ext>
                  </a:extLst>
                </a:gridCol>
                <a:gridCol w="8869154">
                  <a:extLst>
                    <a:ext uri="{9D8B030D-6E8A-4147-A177-3AD203B41FA5}">
                      <a16:colId xmlns:a16="http://schemas.microsoft.com/office/drawing/2014/main" val="903398651"/>
                    </a:ext>
                  </a:extLst>
                </a:gridCol>
              </a:tblGrid>
              <a:tr h="370840">
                <a:tc>
                  <a:txBody>
                    <a:bodyPr/>
                    <a:lstStyle/>
                    <a:p>
                      <a:r>
                        <a:rPr lang="en-US" sz="1600" dirty="0"/>
                        <a:t>Course</a:t>
                      </a:r>
                    </a:p>
                  </a:txBody>
                  <a:tcPr/>
                </a:tc>
                <a:tc>
                  <a:txBody>
                    <a:bodyPr/>
                    <a:lstStyle/>
                    <a:p>
                      <a:r>
                        <a:rPr lang="en-US" sz="1600" dirty="0"/>
                        <a:t>Good choice if…</a:t>
                      </a:r>
                    </a:p>
                  </a:txBody>
                  <a:tcPr/>
                </a:tc>
                <a:extLst>
                  <a:ext uri="{0D108BD9-81ED-4DB2-BD59-A6C34878D82A}">
                    <a16:rowId xmlns:a16="http://schemas.microsoft.com/office/drawing/2014/main" val="1717081919"/>
                  </a:ext>
                </a:extLst>
              </a:tr>
              <a:tr h="370840">
                <a:tc>
                  <a:txBody>
                    <a:bodyPr/>
                    <a:lstStyle/>
                    <a:p>
                      <a:r>
                        <a:rPr lang="en-US" sz="1600" dirty="0"/>
                        <a:t>CSE 142</a:t>
                      </a:r>
                    </a:p>
                  </a:txBody>
                  <a:tcPr/>
                </a:tc>
                <a:tc>
                  <a:txBody>
                    <a:bodyPr/>
                    <a:lstStyle/>
                    <a:p>
                      <a:pPr marL="285750" indent="-285750">
                        <a:buFont typeface="Arial" panose="020B0604020202020204" pitchFamily="34" charset="0"/>
                        <a:buChar char="•"/>
                      </a:pPr>
                      <a:r>
                        <a:rPr lang="en-US" sz="1600" dirty="0"/>
                        <a:t>You’ve never programmed</a:t>
                      </a:r>
                      <a:r>
                        <a:rPr lang="en-US" sz="1600" baseline="0" dirty="0"/>
                        <a:t> before OR</a:t>
                      </a:r>
                    </a:p>
                    <a:p>
                      <a:pPr marL="285750" indent="-285750">
                        <a:buFont typeface="Arial" panose="020B0604020202020204" pitchFamily="34" charset="0"/>
                        <a:buChar char="•"/>
                      </a:pPr>
                      <a:r>
                        <a:rPr lang="en-US" sz="1600" baseline="0" dirty="0"/>
                        <a:t>You’ve done a little programming but feel rusty or not confident AND</a:t>
                      </a:r>
                    </a:p>
                    <a:p>
                      <a:pPr marL="285750" indent="-285750">
                        <a:buFont typeface="Arial" panose="020B0604020202020204" pitchFamily="34" charset="0"/>
                        <a:buChar char="•"/>
                      </a:pPr>
                      <a:r>
                        <a:rPr lang="en-US" sz="1600" baseline="0" dirty="0"/>
                        <a:t>You are, or want to be, in a major such as CS, CE, ECE, Info, etc. that requires Java programming</a:t>
                      </a:r>
                      <a:endParaRPr lang="en-US" sz="1600" dirty="0"/>
                    </a:p>
                  </a:txBody>
                  <a:tcPr/>
                </a:tc>
                <a:extLst>
                  <a:ext uri="{0D108BD9-81ED-4DB2-BD59-A6C34878D82A}">
                    <a16:rowId xmlns:a16="http://schemas.microsoft.com/office/drawing/2014/main" val="4086565240"/>
                  </a:ext>
                </a:extLst>
              </a:tr>
              <a:tr h="370840">
                <a:tc>
                  <a:txBody>
                    <a:bodyPr/>
                    <a:lstStyle/>
                    <a:p>
                      <a:r>
                        <a:rPr lang="en-US" sz="1600" dirty="0"/>
                        <a:t>CSE 143</a:t>
                      </a:r>
                    </a:p>
                  </a:txBody>
                  <a:tcPr/>
                </a:tc>
                <a:tc>
                  <a:txBody>
                    <a:bodyPr/>
                    <a:lstStyle/>
                    <a:p>
                      <a:pPr marL="285750" indent="-285750">
                        <a:buFont typeface="Arial" panose="020B0604020202020204" pitchFamily="34" charset="0"/>
                        <a:buChar char="•"/>
                      </a:pPr>
                      <a:r>
                        <a:rPr lang="en-US" sz="1600" dirty="0"/>
                        <a:t>You’ve programming in Java before OR</a:t>
                      </a:r>
                    </a:p>
                    <a:p>
                      <a:pPr marL="285750" indent="-285750">
                        <a:buFont typeface="Arial" panose="020B0604020202020204" pitchFamily="34" charset="0"/>
                        <a:buChar char="•"/>
                      </a:pPr>
                      <a:r>
                        <a:rPr lang="en-US" sz="1600" dirty="0"/>
                        <a:t>You took AP CS A or IB CS</a:t>
                      </a:r>
                      <a:r>
                        <a:rPr lang="en-US" sz="1600" baseline="0" dirty="0"/>
                        <a:t> in high school</a:t>
                      </a:r>
                    </a:p>
                  </a:txBody>
                  <a:tcPr/>
                </a:tc>
                <a:extLst>
                  <a:ext uri="{0D108BD9-81ED-4DB2-BD59-A6C34878D82A}">
                    <a16:rowId xmlns:a16="http://schemas.microsoft.com/office/drawing/2014/main" val="1277949693"/>
                  </a:ext>
                </a:extLst>
              </a:tr>
              <a:tr h="370840">
                <a:tc>
                  <a:txBody>
                    <a:bodyPr/>
                    <a:lstStyle/>
                    <a:p>
                      <a:r>
                        <a:rPr lang="en-US" sz="1600" dirty="0"/>
                        <a:t>CSE 143X</a:t>
                      </a:r>
                    </a:p>
                  </a:txBody>
                  <a:tcPr/>
                </a:tc>
                <a:tc>
                  <a:txBody>
                    <a:bodyPr/>
                    <a:lstStyle/>
                    <a:p>
                      <a:pPr marL="285750" indent="-285750">
                        <a:buFont typeface="Arial" panose="020B0604020202020204" pitchFamily="34" charset="0"/>
                        <a:buChar char="•"/>
                      </a:pPr>
                      <a:r>
                        <a:rPr lang="en-US" sz="1600" dirty="0"/>
                        <a:t>You’ve programmed</a:t>
                      </a:r>
                      <a:r>
                        <a:rPr lang="en-US" sz="1600" baseline="0" dirty="0"/>
                        <a:t> a lot before </a:t>
                      </a:r>
                      <a:r>
                        <a:rPr lang="en-US" sz="1600" i="1" baseline="0" dirty="0"/>
                        <a:t>in a language other than Java </a:t>
                      </a:r>
                      <a:r>
                        <a:rPr lang="en-US" sz="1600" i="0" baseline="0" dirty="0"/>
                        <a:t>OR</a:t>
                      </a:r>
                    </a:p>
                    <a:p>
                      <a:pPr marL="285750" indent="-285750">
                        <a:buFont typeface="Arial" panose="020B0604020202020204" pitchFamily="34" charset="0"/>
                        <a:buChar char="•"/>
                      </a:pPr>
                      <a:r>
                        <a:rPr lang="en-US" sz="1600" i="0" baseline="0" dirty="0"/>
                        <a:t>You are confident you can pick up new concepts very quickly OR</a:t>
                      </a:r>
                    </a:p>
                    <a:p>
                      <a:pPr marL="285750" indent="-285750">
                        <a:buFont typeface="Arial" panose="020B0604020202020204" pitchFamily="34" charset="0"/>
                        <a:buChar char="•"/>
                      </a:pPr>
                      <a:r>
                        <a:rPr lang="en-US" sz="1600" i="0" baseline="0" dirty="0"/>
                        <a:t>You </a:t>
                      </a:r>
                      <a:r>
                        <a:rPr lang="en-US" sz="1600" i="1" baseline="0" dirty="0"/>
                        <a:t>really, really</a:t>
                      </a:r>
                      <a:r>
                        <a:rPr lang="en-US" sz="1600" i="0" baseline="0" dirty="0"/>
                        <a:t> need to get through two courses in one quarter</a:t>
                      </a:r>
                      <a:endParaRPr lang="en-US" sz="1600" i="0" dirty="0"/>
                    </a:p>
                  </a:txBody>
                  <a:tcPr/>
                </a:tc>
                <a:extLst>
                  <a:ext uri="{0D108BD9-81ED-4DB2-BD59-A6C34878D82A}">
                    <a16:rowId xmlns:a16="http://schemas.microsoft.com/office/drawing/2014/main" val="233225070"/>
                  </a:ext>
                </a:extLst>
              </a:tr>
              <a:tr h="370840">
                <a:tc>
                  <a:txBody>
                    <a:bodyPr/>
                    <a:lstStyle/>
                    <a:p>
                      <a:r>
                        <a:rPr lang="en-US" sz="1600" dirty="0"/>
                        <a:t>CSE 160</a:t>
                      </a:r>
                    </a:p>
                  </a:txBody>
                  <a:tcPr/>
                </a:tc>
                <a:tc>
                  <a:txBody>
                    <a:bodyPr/>
                    <a:lstStyle/>
                    <a:p>
                      <a:pPr marL="285750" indent="-285750">
                        <a:buFont typeface="Arial" panose="020B0604020202020204" pitchFamily="34" charset="0"/>
                        <a:buChar char="•"/>
                      </a:pPr>
                      <a:r>
                        <a:rPr lang="en-US" sz="1600" dirty="0"/>
                        <a:t>You’ve never programmed</a:t>
                      </a:r>
                      <a:r>
                        <a:rPr lang="en-US" sz="1600" baseline="0" dirty="0"/>
                        <a:t> before AND</a:t>
                      </a:r>
                    </a:p>
                    <a:p>
                      <a:pPr marL="285750" indent="-285750">
                        <a:buFont typeface="Arial" panose="020B0604020202020204" pitchFamily="34" charset="0"/>
                        <a:buChar char="•"/>
                      </a:pPr>
                      <a:r>
                        <a:rPr lang="en-US" sz="1600" baseline="0" dirty="0"/>
                        <a:t>You’re interested in data science and analysis OR</a:t>
                      </a:r>
                    </a:p>
                    <a:p>
                      <a:pPr marL="285750" indent="-285750">
                        <a:buFont typeface="Arial" panose="020B0604020202020204" pitchFamily="34" charset="0"/>
                        <a:buChar char="•"/>
                      </a:pPr>
                      <a:r>
                        <a:rPr lang="en-US" sz="1600" baseline="0" dirty="0"/>
                        <a:t>You’d rather learn Python than Java* OR</a:t>
                      </a:r>
                    </a:p>
                    <a:p>
                      <a:pPr marL="285750" indent="-285750">
                        <a:buFont typeface="Arial" panose="020B0604020202020204" pitchFamily="34" charset="0"/>
                        <a:buChar char="•"/>
                      </a:pPr>
                      <a:r>
                        <a:rPr lang="en-US" sz="1600" baseline="0" dirty="0"/>
                        <a:t>You are, or want to be, in a major such as Physics, Bio, Stat, etc. where analyzing data through programming is useful</a:t>
                      </a:r>
                      <a:endParaRPr lang="en-US" sz="1600" dirty="0"/>
                    </a:p>
                  </a:txBody>
                  <a:tcPr/>
                </a:tc>
                <a:extLst>
                  <a:ext uri="{0D108BD9-81ED-4DB2-BD59-A6C34878D82A}">
                    <a16:rowId xmlns:a16="http://schemas.microsoft.com/office/drawing/2014/main" val="1821074811"/>
                  </a:ext>
                </a:extLst>
              </a:tr>
            </a:tbl>
          </a:graphicData>
        </a:graphic>
      </p:graphicFrame>
      <p:sp>
        <p:nvSpPr>
          <p:cNvPr id="4" name="Footer Placeholder 3"/>
          <p:cNvSpPr>
            <a:spLocks noGrp="1"/>
          </p:cNvSpPr>
          <p:nvPr>
            <p:ph type="ftr" sz="quarter" idx="11"/>
          </p:nvPr>
        </p:nvSpPr>
        <p:spPr/>
        <p:txBody>
          <a:bodyPr/>
          <a:lstStyle/>
          <a:p>
            <a:r>
              <a:rPr lang="en-US" dirty="0"/>
              <a:t>Lesson 0 - Winter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9</a:t>
            </a:fld>
            <a:endParaRPr lang="en-US" dirty="0"/>
          </a:p>
        </p:txBody>
      </p:sp>
    </p:spTree>
    <p:extLst>
      <p:ext uri="{BB962C8B-B14F-4D97-AF65-F5344CB8AC3E}">
        <p14:creationId xmlns:p14="http://schemas.microsoft.com/office/powerpoint/2010/main" val="679503231"/>
      </p:ext>
    </p:extLst>
  </p:cSld>
  <p:clrMapOvr>
    <a:masterClrMapping/>
  </p:clrMapOvr>
</p:sld>
</file>

<file path=ppt/theme/theme1.xml><?xml version="1.0" encoding="utf-8"?>
<a:theme xmlns:a="http://schemas.openxmlformats.org/drawingml/2006/main" name="Office Theme">
  <a:themeElements>
    <a:clrScheme name="Allen School">
      <a:dk1>
        <a:sysClr val="windowText" lastClr="000000"/>
      </a:dk1>
      <a:lt1>
        <a:sysClr val="window" lastClr="FFFFFF"/>
      </a:lt1>
      <a:dk2>
        <a:srgbClr val="373545"/>
      </a:dk2>
      <a:lt2>
        <a:srgbClr val="DCD8DC"/>
      </a:lt2>
      <a:accent1>
        <a:srgbClr val="330065"/>
      </a:accent1>
      <a:accent2>
        <a:srgbClr val="917B4C"/>
      </a:accent2>
      <a:accent3>
        <a:srgbClr val="E8D3A2"/>
      </a:accent3>
      <a:accent4>
        <a:srgbClr val="330065"/>
      </a:accent4>
      <a:accent5>
        <a:srgbClr val="917B4C"/>
      </a:accent5>
      <a:accent6>
        <a:srgbClr val="E8D3A2"/>
      </a:accent6>
      <a:hlink>
        <a:srgbClr val="33006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846</TotalTime>
  <Words>1591</Words>
  <Application>Microsoft Office PowerPoint</Application>
  <PresentationFormat>Widescreen</PresentationFormat>
  <Paragraphs>307</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Lora</vt:lpstr>
      <vt:lpstr>Quattrocento Sans</vt:lpstr>
      <vt:lpstr>Twentieth Century</vt:lpstr>
      <vt:lpstr>Wingdings</vt:lpstr>
      <vt:lpstr>Office Theme</vt:lpstr>
      <vt:lpstr>Welcome to CSE 142!</vt:lpstr>
      <vt:lpstr>Agenda</vt:lpstr>
      <vt:lpstr>Agenda</vt:lpstr>
      <vt:lpstr>Hi, I’m Brett! (he/him)</vt:lpstr>
      <vt:lpstr>Hello!</vt:lpstr>
      <vt:lpstr>Meet (most of) your TAs</vt:lpstr>
      <vt:lpstr>Agenda</vt:lpstr>
      <vt:lpstr>Learning Objectives</vt:lpstr>
      <vt:lpstr>Other Similar Courses</vt:lpstr>
      <vt:lpstr>Course Components</vt:lpstr>
      <vt:lpstr>Agenda</vt:lpstr>
      <vt:lpstr>PowerPoint Presentation</vt:lpstr>
      <vt:lpstr>Digression: My Pandemic Hobby</vt:lpstr>
      <vt:lpstr>Digression: My Pandemic Hobby</vt:lpstr>
      <vt:lpstr>Digression: My Pandemic Hobby</vt:lpstr>
      <vt:lpstr>Learning in CSE 142 (or anywhere)</vt:lpstr>
      <vt:lpstr>Agenda</vt:lpstr>
      <vt:lpstr>Course Website</vt:lpstr>
      <vt:lpstr>Course Website</vt:lpstr>
      <vt:lpstr>Ed</vt:lpstr>
      <vt:lpstr>PollEverywhere</vt:lpstr>
      <vt:lpstr>PollEverywhere</vt:lpstr>
      <vt:lpstr>Agenda</vt:lpstr>
      <vt:lpstr>Assessment and Grading</vt:lpstr>
      <vt:lpstr>Assessment</vt:lpstr>
      <vt:lpstr>Resubmission</vt:lpstr>
      <vt:lpstr>Grading</vt:lpstr>
      <vt:lpstr>Agenda</vt:lpstr>
      <vt:lpstr>Collaboration Policy</vt:lpstr>
      <vt:lpstr>Amnesty</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CSE 142!</dc:title>
  <dc:creator>Brett Wortzman</dc:creator>
  <cp:lastModifiedBy>brettwo</cp:lastModifiedBy>
  <cp:revision>36</cp:revision>
  <dcterms:created xsi:type="dcterms:W3CDTF">2020-09-29T18:40:50Z</dcterms:created>
  <dcterms:modified xsi:type="dcterms:W3CDTF">2022-01-04T01:38:58Z</dcterms:modified>
</cp:coreProperties>
</file>